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2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4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0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F037-B4D3-4BE4-80A4-01BCD7400A67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C4AB-6A1B-410D-9D50-444C184A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All consuming fire</a:t>
            </a:r>
          </a:p>
          <a:p>
            <a:r>
              <a:rPr lang="en-US" sz="4000" dirty="0" smtClean="0"/>
              <a:t>You’re our hearts desire</a:t>
            </a:r>
          </a:p>
          <a:p>
            <a:r>
              <a:rPr lang="en-US" sz="4000" dirty="0" smtClean="0"/>
              <a:t>Living flame of love</a:t>
            </a:r>
          </a:p>
          <a:p>
            <a:r>
              <a:rPr lang="en-US" sz="4000" dirty="0" smtClean="0"/>
              <a:t>Come baptize us</a:t>
            </a:r>
          </a:p>
          <a:p>
            <a:r>
              <a:rPr lang="en-US" sz="4000" dirty="0" smtClean="0"/>
              <a:t>Come baptize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5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All consuming fire</a:t>
            </a:r>
          </a:p>
          <a:p>
            <a:r>
              <a:rPr lang="en-US" sz="4000" dirty="0" smtClean="0"/>
              <a:t>You’re our hearts desire</a:t>
            </a:r>
          </a:p>
          <a:p>
            <a:r>
              <a:rPr lang="en-US" sz="4000" dirty="0" smtClean="0"/>
              <a:t>Living flame of love</a:t>
            </a:r>
          </a:p>
          <a:p>
            <a:r>
              <a:rPr lang="en-US" sz="4000" dirty="0" smtClean="0"/>
              <a:t>Come baptize us</a:t>
            </a:r>
          </a:p>
          <a:p>
            <a:r>
              <a:rPr lang="en-US" sz="4000" dirty="0" smtClean="0"/>
              <a:t>Come baptize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 us fall more in love with you</a:t>
            </a:r>
          </a:p>
          <a:p>
            <a:r>
              <a:rPr lang="en-US" sz="4000" dirty="0" smtClean="0"/>
              <a:t>Let us fall more in love with you</a:t>
            </a:r>
          </a:p>
          <a:p>
            <a:r>
              <a:rPr lang="en-US" sz="4000" dirty="0" smtClean="0"/>
              <a:t>x2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420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</a:t>
            </a:r>
            <a:r>
              <a:rPr lang="en-US" sz="4000" dirty="0" err="1" smtClean="0"/>
              <a:t>wanna</a:t>
            </a:r>
            <a:r>
              <a:rPr lang="en-US" sz="4000" dirty="0" smtClean="0"/>
              <a:t> know how high how deep how wide is love, love, love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319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andrey</cp:lastModifiedBy>
  <cp:revision>1</cp:revision>
  <dcterms:created xsi:type="dcterms:W3CDTF">2012-03-30T03:24:03Z</dcterms:created>
  <dcterms:modified xsi:type="dcterms:W3CDTF">2012-03-30T03:35:10Z</dcterms:modified>
</cp:coreProperties>
</file>