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38C3-55F0-4A39-9B3D-F76ABBBE9CE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80C2-74FB-4644-8126-0E7AE2F84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38C3-55F0-4A39-9B3D-F76ABBBE9CE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80C2-74FB-4644-8126-0E7AE2F84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38C3-55F0-4A39-9B3D-F76ABBBE9CE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80C2-74FB-4644-8126-0E7AE2F84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38C3-55F0-4A39-9B3D-F76ABBBE9CE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80C2-74FB-4644-8126-0E7AE2F84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38C3-55F0-4A39-9B3D-F76ABBBE9CE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80C2-74FB-4644-8126-0E7AE2F84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38C3-55F0-4A39-9B3D-F76ABBBE9CE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80C2-74FB-4644-8126-0E7AE2F84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38C3-55F0-4A39-9B3D-F76ABBBE9CE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80C2-74FB-4644-8126-0E7AE2F84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38C3-55F0-4A39-9B3D-F76ABBBE9CE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80C2-74FB-4644-8126-0E7AE2F84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38C3-55F0-4A39-9B3D-F76ABBBE9CE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80C2-74FB-4644-8126-0E7AE2F84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38C3-55F0-4A39-9B3D-F76ABBBE9CE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80C2-74FB-4644-8126-0E7AE2F84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38C3-55F0-4A39-9B3D-F76ABBBE9CE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80C2-74FB-4644-8126-0E7AE2F84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F38C3-55F0-4A39-9B3D-F76ABBBE9CE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C80C2-74FB-4644-8126-0E7AE2F84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Amazing Grace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E. A.H7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Amazing Grace, how sweet the sound,</a:t>
            </a:r>
            <a:br>
              <a:rPr lang="en-US" dirty="0"/>
            </a:br>
            <a:r>
              <a:rPr lang="en-US" dirty="0"/>
              <a:t>That saved a wretch like me.</a:t>
            </a:r>
            <a:br>
              <a:rPr lang="en-US" dirty="0"/>
            </a:br>
            <a:r>
              <a:rPr lang="en-US" dirty="0"/>
              <a:t>I once was lost but now am found,</a:t>
            </a:r>
            <a:br>
              <a:rPr lang="en-US" dirty="0"/>
            </a:br>
            <a:r>
              <a:rPr lang="en-US" dirty="0"/>
              <a:t>Was blind, but now I see.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T'was</a:t>
            </a:r>
            <a:r>
              <a:rPr lang="en-US" dirty="0"/>
              <a:t> Grace that taught my heart to fear.</a:t>
            </a:r>
            <a:br>
              <a:rPr lang="en-US" dirty="0"/>
            </a:br>
            <a:r>
              <a:rPr lang="en-US" dirty="0"/>
              <a:t>And Grace, my fears relieved.</a:t>
            </a:r>
            <a:br>
              <a:rPr lang="en-US" dirty="0"/>
            </a:br>
            <a:r>
              <a:rPr lang="en-US" dirty="0"/>
              <a:t>How precious did that Grace appear</a:t>
            </a:r>
            <a:br>
              <a:rPr lang="en-US" dirty="0"/>
            </a:br>
            <a:r>
              <a:rPr lang="en-US" dirty="0"/>
              <a:t>The hour I first believed.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 many dangers, toils and snares</a:t>
            </a:r>
            <a:br>
              <a:rPr lang="en-US" dirty="0"/>
            </a:br>
            <a:r>
              <a:rPr lang="en-US" dirty="0"/>
              <a:t>I have already come;</a:t>
            </a:r>
            <a:br>
              <a:rPr lang="en-US" dirty="0"/>
            </a:br>
            <a:r>
              <a:rPr lang="en-US" dirty="0" err="1"/>
              <a:t>'Tis</a:t>
            </a:r>
            <a:r>
              <a:rPr lang="en-US" dirty="0"/>
              <a:t> Grace that brought me safe thus far</a:t>
            </a:r>
            <a:br>
              <a:rPr lang="en-US" dirty="0"/>
            </a:br>
            <a:r>
              <a:rPr lang="en-US" dirty="0"/>
              <a:t>and Grace will lead me home.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Lord has promised good to me.</a:t>
            </a:r>
            <a:br>
              <a:rPr lang="en-US" dirty="0"/>
            </a:br>
            <a:r>
              <a:rPr lang="en-US" dirty="0"/>
              <a:t>His word my hope secures.</a:t>
            </a:r>
            <a:br>
              <a:rPr lang="en-US" dirty="0"/>
            </a:br>
            <a:r>
              <a:rPr lang="en-US" dirty="0"/>
              <a:t>He will my shield and portion be,</a:t>
            </a:r>
            <a:br>
              <a:rPr lang="en-US" dirty="0"/>
            </a:br>
            <a:r>
              <a:rPr lang="en-US" dirty="0"/>
              <a:t>As long as life endures.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O, </a:t>
            </a:r>
            <a:r>
              <a:rPr lang="en-US" dirty="0"/>
              <a:t>when this flesh and heart shall fail,</a:t>
            </a:r>
            <a:br>
              <a:rPr lang="en-US" dirty="0"/>
            </a:br>
            <a:r>
              <a:rPr lang="en-US" dirty="0"/>
              <a:t>And mortal life shall cease,</a:t>
            </a:r>
            <a:br>
              <a:rPr lang="en-US" dirty="0"/>
            </a:br>
            <a:r>
              <a:rPr lang="en-US" dirty="0"/>
              <a:t>I shall possess within the veil,</a:t>
            </a:r>
            <a:br>
              <a:rPr lang="en-US" dirty="0"/>
            </a:br>
            <a:r>
              <a:rPr lang="en-US" dirty="0"/>
              <a:t>A life of joy and peace.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48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Amazing Grace </vt:lpstr>
      <vt:lpstr>Slide 2</vt:lpstr>
      <vt:lpstr>Slide 3</vt:lpstr>
      <vt:lpstr>Slide 4</vt:lpstr>
      <vt:lpstr>Slide 5</vt:lpstr>
      <vt:lpstr>….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Amazing Grace </dc:title>
  <dc:creator> </dc:creator>
  <cp:lastModifiedBy>S-booth</cp:lastModifiedBy>
  <cp:revision>5</cp:revision>
  <dcterms:created xsi:type="dcterms:W3CDTF">2011-03-04T02:32:08Z</dcterms:created>
  <dcterms:modified xsi:type="dcterms:W3CDTF">2013-02-14T06:37:58Z</dcterms:modified>
</cp:coreProperties>
</file>