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72000">
              <a:schemeClr val="tx2">
                <a:lumMod val="25000"/>
              </a:schemeClr>
            </a:gs>
            <a:gs pos="100000">
              <a:schemeClr val="tx2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763000" cy="5334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Who has held the oceans in His hand?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Who has numbered every grain of sand?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Kings and nations tremble at His voice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All </a:t>
            </a:r>
            <a:r>
              <a:rPr lang="en-US" b="1" dirty="0" smtClean="0">
                <a:solidFill>
                  <a:schemeClr val="tx1"/>
                </a:solidFill>
              </a:rPr>
              <a:t>creation rises to rejoice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0255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6553199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33400" y="6096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Behold our God seated on His throne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Come </a:t>
            </a:r>
            <a:r>
              <a:rPr lang="en-US" sz="4000" b="1" dirty="0"/>
              <a:t>let us adore Him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Behold </a:t>
            </a:r>
            <a:r>
              <a:rPr lang="en-US" sz="4000" b="1" dirty="0"/>
              <a:t>our King, nothing can compare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Come </a:t>
            </a:r>
            <a:r>
              <a:rPr lang="en-US" sz="4000" b="1" dirty="0"/>
              <a:t>let us adore Him!</a:t>
            </a:r>
          </a:p>
        </p:txBody>
      </p:sp>
    </p:spTree>
    <p:extLst>
      <p:ext uri="{BB962C8B-B14F-4D97-AF65-F5344CB8AC3E}">
        <p14:creationId xmlns="" xmlns:p14="http://schemas.microsoft.com/office/powerpoint/2010/main" val="10255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6553199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763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 has given counsel to the Lord?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Who </a:t>
            </a:r>
            <a:r>
              <a:rPr lang="en-US" sz="3600" b="1" dirty="0"/>
              <a:t>can question any of His words?</a:t>
            </a:r>
          </a:p>
          <a:p>
            <a:endParaRPr lang="en-US" sz="4000" b="1" dirty="0" smtClean="0"/>
          </a:p>
          <a:p>
            <a:r>
              <a:rPr lang="en-US" sz="3600" b="1" dirty="0" smtClean="0"/>
              <a:t>Who </a:t>
            </a:r>
            <a:r>
              <a:rPr lang="en-US" sz="3600" b="1" dirty="0"/>
              <a:t>can teach the one who knows all things?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Who </a:t>
            </a:r>
            <a:r>
              <a:rPr lang="en-US" sz="3600" b="1" dirty="0"/>
              <a:t>can fathom all his wondrous deeds?</a:t>
            </a:r>
          </a:p>
        </p:txBody>
      </p:sp>
    </p:spTree>
    <p:extLst>
      <p:ext uri="{BB962C8B-B14F-4D97-AF65-F5344CB8AC3E}">
        <p14:creationId xmlns="" xmlns:p14="http://schemas.microsoft.com/office/powerpoint/2010/main" val="25542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6553199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04800" y="685800"/>
            <a:ext cx="861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Behold our God seated on His throne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Come </a:t>
            </a:r>
            <a:r>
              <a:rPr lang="en-US" sz="4000" b="1" dirty="0"/>
              <a:t>let us adore Him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Behold </a:t>
            </a:r>
            <a:r>
              <a:rPr lang="en-US" sz="4000" b="1" dirty="0"/>
              <a:t>our King, nothing can compare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Come </a:t>
            </a:r>
            <a:r>
              <a:rPr lang="en-US" sz="4000" b="1" dirty="0"/>
              <a:t>let us adore Him!</a:t>
            </a:r>
          </a:p>
        </p:txBody>
      </p:sp>
    </p:spTree>
    <p:extLst>
      <p:ext uri="{BB962C8B-B14F-4D97-AF65-F5344CB8AC3E}">
        <p14:creationId xmlns="" xmlns:p14="http://schemas.microsoft.com/office/powerpoint/2010/main" val="29916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6553199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04800" y="609600"/>
            <a:ext cx="8001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has felt the nails upon His hands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Bearing </a:t>
            </a:r>
            <a:r>
              <a:rPr lang="en-US" sz="4000" b="1" dirty="0"/>
              <a:t>all the guilt of sinful man?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God </a:t>
            </a:r>
            <a:r>
              <a:rPr lang="en-US" sz="4000" b="1" dirty="0"/>
              <a:t>eternal, humbled to the grave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Jesus</a:t>
            </a:r>
            <a:r>
              <a:rPr lang="en-US" sz="4000" b="1" dirty="0"/>
              <a:t>, Savior, risen now to reign</a:t>
            </a:r>
          </a:p>
        </p:txBody>
      </p:sp>
    </p:spTree>
    <p:extLst>
      <p:ext uri="{BB962C8B-B14F-4D97-AF65-F5344CB8AC3E}">
        <p14:creationId xmlns="" xmlns:p14="http://schemas.microsoft.com/office/powerpoint/2010/main" val="25542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6553199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45720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Behold our God seated on His throne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Come </a:t>
            </a:r>
            <a:r>
              <a:rPr lang="en-US" sz="4400" b="1" dirty="0"/>
              <a:t>let us adore Him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Behold </a:t>
            </a:r>
            <a:r>
              <a:rPr lang="en-US" sz="4400" b="1" dirty="0"/>
              <a:t>our King, nothing can compare</a:t>
            </a:r>
          </a:p>
          <a:p>
            <a:endParaRPr lang="en-US" sz="4400" b="1" dirty="0" smtClean="0"/>
          </a:p>
          <a:p>
            <a:r>
              <a:rPr lang="en-US" sz="4400" b="1" dirty="0" smtClean="0"/>
              <a:t>Come </a:t>
            </a:r>
            <a:r>
              <a:rPr lang="en-US" sz="4400" b="1" dirty="0"/>
              <a:t>let us adore Him!</a:t>
            </a:r>
          </a:p>
        </p:txBody>
      </p:sp>
    </p:spTree>
    <p:extLst>
      <p:ext uri="{BB962C8B-B14F-4D97-AF65-F5344CB8AC3E}">
        <p14:creationId xmlns="" xmlns:p14="http://schemas.microsoft.com/office/powerpoint/2010/main" val="27948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763000" cy="5562599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179249"/>
            <a:ext cx="86106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r>
              <a:rPr lang="en-US" sz="3600" b="1" dirty="0" smtClean="0"/>
              <a:t>You </a:t>
            </a:r>
            <a:r>
              <a:rPr lang="en-US" sz="3600" b="1" dirty="0"/>
              <a:t>will reign forever! (Let Your glory fill the earth)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You </a:t>
            </a:r>
            <a:r>
              <a:rPr lang="en-US" sz="3600" b="1" dirty="0"/>
              <a:t>will reign forever! (Let your glory fill the earth)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You </a:t>
            </a:r>
            <a:r>
              <a:rPr lang="en-US" sz="3600" b="1" dirty="0"/>
              <a:t>will reign forever! (Let your glory fill the earth)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You </a:t>
            </a:r>
            <a:r>
              <a:rPr lang="en-US" sz="3600" b="1" dirty="0"/>
              <a:t>will reign forever! (Let your glory fill)</a:t>
            </a:r>
          </a:p>
        </p:txBody>
      </p:sp>
    </p:spTree>
    <p:extLst>
      <p:ext uri="{BB962C8B-B14F-4D97-AF65-F5344CB8AC3E}">
        <p14:creationId xmlns="" xmlns:p14="http://schemas.microsoft.com/office/powerpoint/2010/main" val="25542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199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Who has held the oceans in His hand?  Who has numbered every grain of sand?  Kings and nations tremble at His voice  All creation rises to rejoice  </vt:lpstr>
      <vt:lpstr> </vt:lpstr>
      <vt:lpstr> </vt:lpstr>
      <vt:lpstr> </vt:lpstr>
      <vt:lpstr>   </vt:lpstr>
      <vt:lpstr> 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Who has held the oceans in His hand?  Who has numbered every grain of sand?  Kings and nations tremble at His voice  All creation rises to rejoice </dc:title>
  <dc:creator>IGOR</dc:creator>
  <cp:lastModifiedBy>S-booth</cp:lastModifiedBy>
  <cp:revision>8</cp:revision>
  <dcterms:created xsi:type="dcterms:W3CDTF">2006-08-16T00:00:00Z</dcterms:created>
  <dcterms:modified xsi:type="dcterms:W3CDTF">2012-08-12T18:27:22Z</dcterms:modified>
</cp:coreProperties>
</file>