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59" r:id="rId4"/>
    <p:sldId id="262" r:id="rId5"/>
    <p:sldId id="260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A9B699-87FB-4813-83E1-9547B7767648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BCC78D-3895-46EF-8557-D43FAC90F72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364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sz="5400" dirty="0" smtClean="0"/>
              <a:t>Bless </a:t>
            </a:r>
            <a:r>
              <a:rPr lang="en-US" sz="5400" dirty="0"/>
              <a:t>the Lord, 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Worship His holy name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Sing like never before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I'll worship Your holy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4000" dirty="0" smtClean="0"/>
              <a:t>The </a:t>
            </a:r>
            <a:r>
              <a:rPr lang="en-US" sz="4000" dirty="0"/>
              <a:t>sun comes up</a:t>
            </a:r>
            <a:r>
              <a:rPr lang="en-US" sz="4000" dirty="0" smtClean="0"/>
              <a:t>,</a:t>
            </a:r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/>
              <a:t>it's a new day dawning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It's time to sing Your song again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Whatever may pass,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and </a:t>
            </a:r>
            <a:r>
              <a:rPr lang="en-US" sz="4000" dirty="0"/>
              <a:t>whatever lies before me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Let me be singing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when </a:t>
            </a:r>
            <a:r>
              <a:rPr lang="en-US" sz="4000" dirty="0"/>
              <a:t>the evening comes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364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sz="5400" dirty="0" smtClean="0"/>
              <a:t>Bless </a:t>
            </a:r>
            <a:r>
              <a:rPr lang="en-US" sz="5400" dirty="0"/>
              <a:t>the Lord, 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Worship His holy name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Sing like never before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I'll worship Your holy name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2837"/>
            <a:ext cx="9144000" cy="5745163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   You're </a:t>
            </a:r>
            <a:r>
              <a:rPr lang="en-US" sz="3600" dirty="0"/>
              <a:t>rich in love, and </a:t>
            </a:r>
            <a:r>
              <a:rPr lang="en-US" sz="3600" dirty="0" smtClean="0"/>
              <a:t>You're </a:t>
            </a:r>
            <a:r>
              <a:rPr lang="en-US" sz="3600" dirty="0"/>
              <a:t>slow to anger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Your name is great, and Your heart is kind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For all Your goodness I will keep on singing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Ten thousand reasons for my heart to find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364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sz="5400" dirty="0" smtClean="0"/>
              <a:t>Bless </a:t>
            </a:r>
            <a:r>
              <a:rPr lang="en-US" sz="5400" dirty="0"/>
              <a:t>the Lord, 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Worship His holy name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Sing like never before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I'll worship Your holy name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/>
              <a:t>And </a:t>
            </a:r>
            <a:r>
              <a:rPr lang="en-US" sz="3600" dirty="0"/>
              <a:t>on that day when my strength is failing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The end draws near and my time has come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Still my soul will sing Your praise unending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Ten thousand years and then forevermore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364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  </a:t>
            </a:r>
            <a:r>
              <a:rPr lang="en-US" sz="5400" dirty="0" smtClean="0"/>
              <a:t>Bless </a:t>
            </a:r>
            <a:r>
              <a:rPr lang="en-US" sz="5400" dirty="0"/>
              <a:t>the Lord, 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Worship His holy name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Sing like never before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O my soul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>I'll worship Your holy name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4400" dirty="0" smtClean="0"/>
              <a:t>Jesus</a:t>
            </a:r>
            <a:r>
              <a:rPr lang="en-US" sz="4400" dirty="0"/>
              <a:t>, I'll worship Your holy name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Yes, </a:t>
            </a:r>
            <a:r>
              <a:rPr lang="en-US" sz="4400" dirty="0"/>
              <a:t>I'll worship Your holy name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smtClean="0"/>
              <a:t/>
            </a:r>
            <a:br>
              <a:rPr lang="en-US" sz="440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73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Mara</dc:creator>
  <cp:lastModifiedBy>andrey</cp:lastModifiedBy>
  <cp:revision>2</cp:revision>
  <dcterms:created xsi:type="dcterms:W3CDTF">2012-08-12T23:07:23Z</dcterms:created>
  <dcterms:modified xsi:type="dcterms:W3CDTF">2012-09-02T01:56:54Z</dcterms:modified>
</cp:coreProperties>
</file>