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6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7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2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4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9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8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F5EC-E663-470E-8918-BCBC67A4B9B2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8CB5-1DE5-4A64-BAEF-FA014447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7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Falling on my knees in worship</a:t>
            </a:r>
            <a:br>
              <a:rPr lang="en-US" dirty="0" smtClean="0"/>
            </a:br>
            <a:r>
              <a:rPr lang="en-US" dirty="0" smtClean="0"/>
              <a:t>Giving all I am to seek Your face</a:t>
            </a:r>
            <a:br>
              <a:rPr lang="en-US" dirty="0" smtClean="0"/>
            </a:br>
            <a:r>
              <a:rPr lang="en-US" dirty="0" smtClean="0"/>
              <a:t>Lord all I am is Yours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My whole life I place in Your hands</a:t>
            </a:r>
          </a:p>
          <a:p>
            <a:pPr marL="0" indent="0" algn="ctr">
              <a:buNone/>
            </a:pPr>
            <a:r>
              <a:rPr lang="en-US" sz="4000" dirty="0" smtClean="0"/>
              <a:t>God of mercy humbled I bow down</a:t>
            </a:r>
          </a:p>
          <a:p>
            <a:pPr marL="0" indent="0" algn="ctr">
              <a:buNone/>
            </a:pPr>
            <a:r>
              <a:rPr lang="en-US" sz="4000" dirty="0" smtClean="0"/>
              <a:t>In Your presence at Your throne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986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 called You answered</a:t>
            </a:r>
          </a:p>
          <a:p>
            <a:pPr marL="0" indent="0" algn="ctr">
              <a:buNone/>
            </a:pPr>
            <a:r>
              <a:rPr lang="en-US" sz="4400" dirty="0" smtClean="0"/>
              <a:t>And You came to my rescue and I</a:t>
            </a:r>
          </a:p>
          <a:p>
            <a:pPr marL="0" indent="0" algn="ctr">
              <a:buNone/>
            </a:pPr>
            <a:r>
              <a:rPr lang="en-US" sz="4400" dirty="0" smtClean="0"/>
              <a:t>I </a:t>
            </a:r>
            <a:r>
              <a:rPr lang="en-US" sz="4400" dirty="0" err="1" smtClean="0"/>
              <a:t>wanna</a:t>
            </a:r>
            <a:r>
              <a:rPr lang="en-US" sz="4400" dirty="0" smtClean="0"/>
              <a:t> be where You are</a:t>
            </a:r>
          </a:p>
        </p:txBody>
      </p:sp>
    </p:spTree>
    <p:extLst>
      <p:ext uri="{BB962C8B-B14F-4D97-AF65-F5344CB8AC3E}">
        <p14:creationId xmlns:p14="http://schemas.microsoft.com/office/powerpoint/2010/main" val="26525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Falling on my knees in worship</a:t>
            </a:r>
            <a:br>
              <a:rPr lang="en-US" sz="4800" dirty="0" smtClean="0"/>
            </a:br>
            <a:r>
              <a:rPr lang="en-US" sz="4800" dirty="0" smtClean="0"/>
              <a:t>Giving all I am to seek Your face</a:t>
            </a:r>
            <a:br>
              <a:rPr lang="en-US" sz="4800" dirty="0" smtClean="0"/>
            </a:br>
            <a:r>
              <a:rPr lang="en-US" sz="4800" dirty="0" smtClean="0"/>
              <a:t>Lord all I am is Yours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354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My whole life I place in Your hands</a:t>
            </a:r>
          </a:p>
          <a:p>
            <a:pPr marL="0" indent="0" algn="ctr">
              <a:buNone/>
            </a:pPr>
            <a:r>
              <a:rPr lang="en-US" sz="4400" dirty="0" smtClean="0"/>
              <a:t>God of mercy humbled I bow down</a:t>
            </a:r>
          </a:p>
          <a:p>
            <a:pPr marL="0" indent="0" algn="ctr">
              <a:buNone/>
            </a:pPr>
            <a:r>
              <a:rPr lang="en-US" sz="4400" dirty="0" smtClean="0"/>
              <a:t>In Your presence at Your throne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196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 called You answered</a:t>
            </a:r>
          </a:p>
          <a:p>
            <a:pPr marL="0" indent="0">
              <a:buNone/>
            </a:pPr>
            <a:r>
              <a:rPr lang="en-US" sz="4000" dirty="0" smtClean="0"/>
              <a:t>And You came to my rescue and I</a:t>
            </a:r>
          </a:p>
          <a:p>
            <a:pPr marL="0" indent="0">
              <a:buNone/>
            </a:pPr>
            <a:r>
              <a:rPr lang="en-US" sz="4000" dirty="0" smtClean="0"/>
              <a:t>I </a:t>
            </a:r>
            <a:r>
              <a:rPr lang="en-US" sz="4000" dirty="0" err="1" smtClean="0"/>
              <a:t>wanna</a:t>
            </a:r>
            <a:r>
              <a:rPr lang="en-US" sz="4000" dirty="0" smtClean="0"/>
              <a:t> be where You are /2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519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Falling on my knees in worship</a:t>
            </a:r>
            <a:br>
              <a:rPr lang="en-US" sz="4400" dirty="0" smtClean="0"/>
            </a:br>
            <a:r>
              <a:rPr lang="en-US" sz="4400" dirty="0" smtClean="0"/>
              <a:t>Giving all I am to seek Your face</a:t>
            </a:r>
            <a:br>
              <a:rPr lang="en-US" sz="4400" dirty="0" smtClean="0"/>
            </a:br>
            <a:r>
              <a:rPr lang="en-US" sz="4400" dirty="0" smtClean="0"/>
              <a:t>Lord all I am is Yours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767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</TotalTime>
  <Words>98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Falling on my knees in worship Giving all I am to seek Your face Lord all I am is Yours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Falling on my knees in worship Giving all I am to seek Your face Lord all I am is Yours</dc:title>
  <dc:creator>Owner</dc:creator>
  <cp:lastModifiedBy>Owner</cp:lastModifiedBy>
  <cp:revision>1</cp:revision>
  <dcterms:created xsi:type="dcterms:W3CDTF">2012-10-27T03:24:01Z</dcterms:created>
  <dcterms:modified xsi:type="dcterms:W3CDTF">2012-10-27T03:27:23Z</dcterms:modified>
</cp:coreProperties>
</file>