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4B033-DEF9-48F0-8FE6-F832095F0219}" type="datetimeFigureOut">
              <a:rPr lang="en-US" smtClean="0"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1BEA-089F-4549-80F2-05938BF5A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4B033-DEF9-48F0-8FE6-F832095F0219}" type="datetimeFigureOut">
              <a:rPr lang="en-US" smtClean="0"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1BEA-089F-4549-80F2-05938BF5A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4B033-DEF9-48F0-8FE6-F832095F0219}" type="datetimeFigureOut">
              <a:rPr lang="en-US" smtClean="0"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1BEA-089F-4549-80F2-05938BF5A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4B033-DEF9-48F0-8FE6-F832095F0219}" type="datetimeFigureOut">
              <a:rPr lang="en-US" smtClean="0"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1BEA-089F-4549-80F2-05938BF5A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4B033-DEF9-48F0-8FE6-F832095F0219}" type="datetimeFigureOut">
              <a:rPr lang="en-US" smtClean="0"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1BEA-089F-4549-80F2-05938BF5A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4B033-DEF9-48F0-8FE6-F832095F0219}" type="datetimeFigureOut">
              <a:rPr lang="en-US" smtClean="0"/>
              <a:t>10/28/2012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1BEA-089F-4549-80F2-05938BF5A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4B033-DEF9-48F0-8FE6-F832095F0219}" type="datetimeFigureOut">
              <a:rPr lang="en-US" smtClean="0"/>
              <a:t>10/28/2012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1BEA-089F-4549-80F2-05938BF5A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4B033-DEF9-48F0-8FE6-F832095F0219}" type="datetimeFigureOut">
              <a:rPr lang="en-US" smtClean="0"/>
              <a:t>10/28/2012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1BEA-089F-4549-80F2-05938BF5A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4B033-DEF9-48F0-8FE6-F832095F0219}" type="datetimeFigureOut">
              <a:rPr lang="en-US" smtClean="0"/>
              <a:t>10/28/2012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1BEA-089F-4549-80F2-05938BF5A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4B033-DEF9-48F0-8FE6-F832095F0219}" type="datetimeFigureOut">
              <a:rPr lang="en-US" smtClean="0"/>
              <a:t>10/28/2012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1BEA-089F-4549-80F2-05938BF5A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4B033-DEF9-48F0-8FE6-F832095F0219}" type="datetimeFigureOut">
              <a:rPr lang="en-US" smtClean="0"/>
              <a:t>10/28/2012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1BEA-089F-4549-80F2-05938BF5A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50000">
              <a:schemeClr val="tx2">
                <a:lumMod val="75000"/>
              </a:schemeClr>
            </a:gs>
            <a:gs pos="100000">
              <a:schemeClr val="accent4">
                <a:lumMod val="5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4B033-DEF9-48F0-8FE6-F832095F0219}" type="datetimeFigureOut">
              <a:rPr lang="en-US" smtClean="0"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31BEA-089F-4549-80F2-05938BF5AE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305800" cy="6248400"/>
          </a:xfrm>
        </p:spPr>
        <p:txBody>
          <a:bodyPr/>
          <a:lstStyle/>
          <a:p>
            <a:r>
              <a:rPr lang="ru-RU" sz="4800" b="1" dirty="0" smtClean="0">
                <a:solidFill>
                  <a:schemeClr val="bg1"/>
                </a:solidFill>
              </a:rPr>
              <a:t>Слышно в мире весть о том повсюду:</a:t>
            </a:r>
            <a:endParaRPr lang="en-US" sz="4800" b="1" dirty="0" smtClean="0">
              <a:solidFill>
                <a:schemeClr val="bg1"/>
              </a:solidFill>
            </a:endParaRPr>
          </a:p>
          <a:p>
            <a:r>
              <a:rPr lang="ru-RU" sz="4800" b="1" dirty="0" smtClean="0">
                <a:solidFill>
                  <a:schemeClr val="bg1"/>
                </a:solidFill>
              </a:rPr>
              <a:t>Властелин искупленной души</a:t>
            </a:r>
            <a:endParaRPr lang="en-US" sz="4800" b="1" dirty="0" smtClean="0">
              <a:solidFill>
                <a:schemeClr val="bg1"/>
              </a:solidFill>
            </a:endParaRPr>
          </a:p>
          <a:p>
            <a:r>
              <a:rPr lang="ru-RU" sz="4800" b="1" dirty="0" smtClean="0">
                <a:solidFill>
                  <a:schemeClr val="bg1"/>
                </a:solidFill>
              </a:rPr>
              <a:t>Святостью и славой озарённый </a:t>
            </a:r>
            <a:endParaRPr lang="en-US" sz="4800" b="1" dirty="0" smtClean="0">
              <a:solidFill>
                <a:schemeClr val="bg1"/>
              </a:solidFill>
            </a:endParaRPr>
          </a:p>
          <a:p>
            <a:r>
              <a:rPr lang="ru-RU" sz="4800" b="1" dirty="0" smtClean="0">
                <a:solidFill>
                  <a:schemeClr val="bg1"/>
                </a:solidFill>
              </a:rPr>
              <a:t>За невестой – Церковью спешит.</a:t>
            </a:r>
            <a:endParaRPr lang="en-US" sz="4800" b="1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305800" cy="6248400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Как прекрасно чудное венчанье</a:t>
            </a:r>
            <a:endParaRPr lang="en-US" sz="4000" b="1" dirty="0" smtClean="0">
              <a:solidFill>
                <a:schemeClr val="bg1"/>
              </a:solidFill>
            </a:endParaRPr>
          </a:p>
          <a:p>
            <a:r>
              <a:rPr lang="ru-RU" sz="4000" b="1" dirty="0" smtClean="0">
                <a:solidFill>
                  <a:schemeClr val="bg1"/>
                </a:solidFill>
              </a:rPr>
              <a:t>У престола Господа Отца</a:t>
            </a:r>
            <a:endParaRPr lang="en-US" sz="4000" b="1" dirty="0" smtClean="0">
              <a:solidFill>
                <a:schemeClr val="bg1"/>
              </a:solidFill>
            </a:endParaRPr>
          </a:p>
          <a:p>
            <a:r>
              <a:rPr lang="ru-RU" sz="4000" b="1" dirty="0" smtClean="0">
                <a:solidFill>
                  <a:schemeClr val="bg1"/>
                </a:solidFill>
              </a:rPr>
              <a:t>Где небесных хоров ликованье</a:t>
            </a:r>
            <a:endParaRPr lang="en-US" sz="4000" b="1" dirty="0" smtClean="0">
              <a:solidFill>
                <a:schemeClr val="bg1"/>
              </a:solidFill>
            </a:endParaRPr>
          </a:p>
          <a:p>
            <a:r>
              <a:rPr lang="ru-RU" sz="4000" b="1" dirty="0" smtClean="0">
                <a:solidFill>
                  <a:schemeClr val="bg1"/>
                </a:solidFill>
              </a:rPr>
              <a:t>Счастье и блаженство без конца!</a:t>
            </a:r>
            <a:endParaRPr lang="en-US" sz="4000" b="1" dirty="0" smtClean="0">
              <a:solidFill>
                <a:schemeClr val="bg1"/>
              </a:solidFill>
            </a:endParaRPr>
          </a:p>
          <a:p>
            <a:r>
              <a:rPr lang="ru-RU" sz="4000" b="1" dirty="0" smtClean="0">
                <a:solidFill>
                  <a:schemeClr val="bg1"/>
                </a:solidFill>
              </a:rPr>
              <a:t>День прийдёт и встеча та настанет</a:t>
            </a:r>
            <a:endParaRPr lang="en-US" sz="4000" b="1" dirty="0" smtClean="0">
              <a:solidFill>
                <a:schemeClr val="bg1"/>
              </a:solidFill>
            </a:endParaRPr>
          </a:p>
          <a:p>
            <a:r>
              <a:rPr lang="ru-RU" sz="4000" b="1" dirty="0" smtClean="0">
                <a:solidFill>
                  <a:schemeClr val="bg1"/>
                </a:solidFill>
              </a:rPr>
              <a:t>На ладонях белых облаков</a:t>
            </a:r>
            <a:endParaRPr lang="en-US" sz="4000" b="1" dirty="0" smtClean="0">
              <a:solidFill>
                <a:schemeClr val="bg1"/>
              </a:solidFill>
            </a:endParaRPr>
          </a:p>
          <a:p>
            <a:r>
              <a:rPr lang="ru-RU" sz="4000" b="1" dirty="0" smtClean="0">
                <a:solidFill>
                  <a:schemeClr val="bg1"/>
                </a:solidFill>
              </a:rPr>
              <a:t>И невеста перед Ним предстанет</a:t>
            </a:r>
            <a:endParaRPr lang="en-US" sz="4000" b="1" dirty="0" smtClean="0">
              <a:solidFill>
                <a:schemeClr val="bg1"/>
              </a:solidFill>
            </a:endParaRPr>
          </a:p>
          <a:p>
            <a:r>
              <a:rPr lang="ru-RU" sz="4000" b="1" dirty="0" smtClean="0">
                <a:solidFill>
                  <a:schemeClr val="bg1"/>
                </a:solidFill>
              </a:rPr>
              <a:t>Сохранивши верность и любовь.</a:t>
            </a:r>
            <a:endParaRPr lang="en-US" sz="4000" b="1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305800" cy="6248400"/>
          </a:xfrm>
        </p:spPr>
        <p:txBody>
          <a:bodyPr/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Торжествуй наследница Христова</a:t>
            </a:r>
            <a:endParaRPr lang="en-US" sz="4400" b="1" dirty="0" smtClean="0">
              <a:solidFill>
                <a:schemeClr val="bg1"/>
              </a:solidFill>
            </a:endParaRPr>
          </a:p>
          <a:p>
            <a:r>
              <a:rPr lang="ru-RU" sz="4400" b="1" dirty="0" smtClean="0">
                <a:solidFill>
                  <a:schemeClr val="bg1"/>
                </a:solidFill>
              </a:rPr>
              <a:t>На тебе спасения печать</a:t>
            </a:r>
            <a:endParaRPr lang="en-US" sz="4400" b="1" dirty="0" smtClean="0">
              <a:solidFill>
                <a:schemeClr val="bg1"/>
              </a:solidFill>
            </a:endParaRPr>
          </a:p>
          <a:p>
            <a:r>
              <a:rPr lang="ru-RU" sz="4400" b="1" dirty="0" smtClean="0">
                <a:solidFill>
                  <a:schemeClr val="bg1"/>
                </a:solidFill>
              </a:rPr>
              <a:t>Бодрствуй и молись и будь готова</a:t>
            </a:r>
            <a:endParaRPr lang="en-US" sz="4400" b="1" dirty="0" smtClean="0">
              <a:solidFill>
                <a:schemeClr val="bg1"/>
              </a:solidFill>
            </a:endParaRPr>
          </a:p>
          <a:p>
            <a:r>
              <a:rPr lang="ru-RU" sz="4400" b="1" dirty="0" smtClean="0">
                <a:solidFill>
                  <a:schemeClr val="bg1"/>
                </a:solidFill>
              </a:rPr>
              <a:t>Господа желанного встречать.</a:t>
            </a:r>
            <a:endParaRPr lang="en-US" sz="4400" b="1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305800" cy="6248400"/>
          </a:xfrm>
        </p:spPr>
        <p:txBody>
          <a:bodyPr/>
          <a:lstStyle/>
          <a:p>
            <a:r>
              <a:rPr lang="ru-RU" sz="4800" b="1" dirty="0" smtClean="0">
                <a:solidFill>
                  <a:schemeClr val="bg1"/>
                </a:solidFill>
              </a:rPr>
              <a:t>День прийдёт и встеча та настанет</a:t>
            </a:r>
            <a:endParaRPr lang="en-US" sz="4800" b="1" dirty="0" smtClean="0">
              <a:solidFill>
                <a:schemeClr val="bg1"/>
              </a:solidFill>
            </a:endParaRPr>
          </a:p>
          <a:p>
            <a:r>
              <a:rPr lang="ru-RU" sz="4800" b="1" dirty="0" smtClean="0">
                <a:solidFill>
                  <a:schemeClr val="bg1"/>
                </a:solidFill>
              </a:rPr>
              <a:t>На ладонях белых облаков</a:t>
            </a:r>
            <a:endParaRPr lang="en-US" sz="4800" b="1" dirty="0" smtClean="0">
              <a:solidFill>
                <a:schemeClr val="bg1"/>
              </a:solidFill>
            </a:endParaRPr>
          </a:p>
          <a:p>
            <a:r>
              <a:rPr lang="ru-RU" sz="4800" b="1" dirty="0" smtClean="0">
                <a:solidFill>
                  <a:schemeClr val="bg1"/>
                </a:solidFill>
              </a:rPr>
              <a:t>И невеста перед Ним предстанет</a:t>
            </a:r>
            <a:endParaRPr lang="en-US" sz="4800" b="1" dirty="0" smtClean="0">
              <a:solidFill>
                <a:schemeClr val="bg1"/>
              </a:solidFill>
            </a:endParaRPr>
          </a:p>
          <a:p>
            <a:r>
              <a:rPr lang="ru-RU" sz="4800" b="1" dirty="0">
                <a:solidFill>
                  <a:schemeClr val="bg1"/>
                </a:solidFill>
              </a:rPr>
              <a:t>Сохранивши верность и любовь</a:t>
            </a:r>
            <a:r>
              <a:rPr lang="ru-RU" sz="4400" dirty="0" smtClean="0"/>
              <a:t>.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305800" cy="6248400"/>
          </a:xfrm>
        </p:spPr>
        <p:txBody>
          <a:bodyPr/>
          <a:lstStyle/>
          <a:p>
            <a:r>
              <a:rPr lang="ru-RU" sz="4800" b="1" dirty="0" smtClean="0">
                <a:solidFill>
                  <a:schemeClr val="bg1"/>
                </a:solidFill>
              </a:rPr>
              <a:t>Слышно в мире весть о том повсюду:</a:t>
            </a:r>
            <a:endParaRPr lang="en-US" sz="4800" b="1" dirty="0" smtClean="0">
              <a:solidFill>
                <a:schemeClr val="bg1"/>
              </a:solidFill>
            </a:endParaRPr>
          </a:p>
          <a:p>
            <a:r>
              <a:rPr lang="ru-RU" sz="4800" b="1" dirty="0" smtClean="0">
                <a:solidFill>
                  <a:schemeClr val="bg1"/>
                </a:solidFill>
              </a:rPr>
              <a:t>Властелин искупленной души</a:t>
            </a:r>
            <a:endParaRPr lang="en-US" sz="4800" b="1" dirty="0" smtClean="0">
              <a:solidFill>
                <a:schemeClr val="bg1"/>
              </a:solidFill>
            </a:endParaRPr>
          </a:p>
          <a:p>
            <a:r>
              <a:rPr lang="ru-RU" sz="4800" b="1" dirty="0" smtClean="0">
                <a:solidFill>
                  <a:schemeClr val="bg1"/>
                </a:solidFill>
              </a:rPr>
              <a:t>Святостью и славой озарённый </a:t>
            </a:r>
            <a:endParaRPr lang="en-US" sz="4800" b="1" dirty="0" smtClean="0">
              <a:solidFill>
                <a:schemeClr val="bg1"/>
              </a:solidFill>
            </a:endParaRPr>
          </a:p>
          <a:p>
            <a:r>
              <a:rPr lang="ru-RU" sz="4800" b="1" dirty="0" smtClean="0">
                <a:solidFill>
                  <a:schemeClr val="bg1"/>
                </a:solidFill>
              </a:rPr>
              <a:t>За невестой – Церковью спешит. -2р</a:t>
            </a:r>
            <a:endParaRPr lang="en-US" sz="4800" b="1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305800" cy="6248400"/>
          </a:xfrm>
        </p:spPr>
        <p:txBody>
          <a:bodyPr>
            <a:normAutofit lnSpcReduction="10000"/>
          </a:bodyPr>
          <a:lstStyle/>
          <a:p>
            <a:r>
              <a:rPr lang="ru-RU" sz="4800" b="1" dirty="0" smtClean="0">
                <a:solidFill>
                  <a:schemeClr val="bg1"/>
                </a:solidFill>
              </a:rPr>
              <a:t>День прийдёт и встеча та настанет</a:t>
            </a:r>
            <a:endParaRPr lang="en-US" sz="4800" b="1" dirty="0" smtClean="0">
              <a:solidFill>
                <a:schemeClr val="bg1"/>
              </a:solidFill>
            </a:endParaRPr>
          </a:p>
          <a:p>
            <a:r>
              <a:rPr lang="ru-RU" sz="4800" b="1" dirty="0" smtClean="0">
                <a:solidFill>
                  <a:schemeClr val="bg1"/>
                </a:solidFill>
              </a:rPr>
              <a:t>На ладонях белых облаков</a:t>
            </a:r>
            <a:endParaRPr lang="en-US" sz="4800" b="1" dirty="0" smtClean="0">
              <a:solidFill>
                <a:schemeClr val="bg1"/>
              </a:solidFill>
            </a:endParaRPr>
          </a:p>
          <a:p>
            <a:r>
              <a:rPr lang="ru-RU" sz="4800" b="1" dirty="0" smtClean="0">
                <a:solidFill>
                  <a:schemeClr val="bg1"/>
                </a:solidFill>
              </a:rPr>
              <a:t>И невеста перед Ним предстанет </a:t>
            </a:r>
            <a:endParaRPr lang="en-US" sz="4800" b="1" dirty="0" smtClean="0">
              <a:solidFill>
                <a:schemeClr val="bg1"/>
              </a:solidFill>
            </a:endParaRPr>
          </a:p>
          <a:p>
            <a:r>
              <a:rPr lang="ru-RU" sz="4800" b="1" dirty="0" smtClean="0">
                <a:solidFill>
                  <a:schemeClr val="bg1"/>
                </a:solidFill>
              </a:rPr>
              <a:t>Сохранивши верность и любовь. -2р	</a:t>
            </a:r>
            <a:endParaRPr lang="en-US" sz="4800" b="1" dirty="0" smtClean="0">
              <a:solidFill>
                <a:schemeClr val="bg1"/>
              </a:solidFill>
            </a:endParaRPr>
          </a:p>
          <a:p>
            <a:r>
              <a:rPr lang="ru-RU" sz="4800" b="1" dirty="0" smtClean="0">
                <a:solidFill>
                  <a:schemeClr val="bg1"/>
                </a:solidFill>
              </a:rPr>
              <a:t>***</a:t>
            </a:r>
            <a:endParaRPr lang="en-US" sz="4800" b="1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141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Church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S-booth</dc:creator>
  <cp:lastModifiedBy>S-booth</cp:lastModifiedBy>
  <cp:revision>2</cp:revision>
  <dcterms:created xsi:type="dcterms:W3CDTF">2012-10-29T01:22:51Z</dcterms:created>
  <dcterms:modified xsi:type="dcterms:W3CDTF">2012-10-29T01:29:30Z</dcterms:modified>
</cp:coreProperties>
</file>