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42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EF194-0969-4B7A-93E8-5AC29508F845}" type="datetimeFigureOut">
              <a:rPr lang="en-US" smtClean="0"/>
              <a:t>10/26/2012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0A9BF-110D-4DFF-94A7-FB3B5E6D28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30819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EF194-0969-4B7A-93E8-5AC29508F845}" type="datetimeFigureOut">
              <a:rPr lang="en-US" smtClean="0"/>
              <a:t>10/26/2012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0A9BF-110D-4DFF-94A7-FB3B5E6D28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05095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EF194-0969-4B7A-93E8-5AC29508F845}" type="datetimeFigureOut">
              <a:rPr lang="en-US" smtClean="0"/>
              <a:t>10/26/2012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0A9BF-110D-4DFF-94A7-FB3B5E6D28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83162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EF194-0969-4B7A-93E8-5AC29508F845}" type="datetimeFigureOut">
              <a:rPr lang="en-US" smtClean="0"/>
              <a:t>10/26/2012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0A9BF-110D-4DFF-94A7-FB3B5E6D28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24973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EF194-0969-4B7A-93E8-5AC29508F845}" type="datetimeFigureOut">
              <a:rPr lang="en-US" smtClean="0"/>
              <a:t>10/26/2012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0A9BF-110D-4DFF-94A7-FB3B5E6D28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1910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EF194-0969-4B7A-93E8-5AC29508F845}" type="datetimeFigureOut">
              <a:rPr lang="en-US" smtClean="0"/>
              <a:t>10/26/2012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0A9BF-110D-4DFF-94A7-FB3B5E6D28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68107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EF194-0969-4B7A-93E8-5AC29508F845}" type="datetimeFigureOut">
              <a:rPr lang="en-US" smtClean="0"/>
              <a:t>10/26/2012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0A9BF-110D-4DFF-94A7-FB3B5E6D28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99571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EF194-0969-4B7A-93E8-5AC29508F845}" type="datetimeFigureOut">
              <a:rPr lang="en-US" smtClean="0"/>
              <a:t>10/26/2012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0A9BF-110D-4DFF-94A7-FB3B5E6D28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1503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EF194-0969-4B7A-93E8-5AC29508F845}" type="datetimeFigureOut">
              <a:rPr lang="en-US" smtClean="0"/>
              <a:t>10/26/2012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0A9BF-110D-4DFF-94A7-FB3B5E6D28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80385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EF194-0969-4B7A-93E8-5AC29508F845}" type="datetimeFigureOut">
              <a:rPr lang="en-US" smtClean="0"/>
              <a:t>10/26/2012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0A9BF-110D-4DFF-94A7-FB3B5E6D28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896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EF194-0969-4B7A-93E8-5AC29508F845}" type="datetimeFigureOut">
              <a:rPr lang="en-US" smtClean="0"/>
              <a:t>10/26/2012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0A9BF-110D-4DFF-94A7-FB3B5E6D28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20124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9EF194-0969-4B7A-93E8-5AC29508F845}" type="datetimeFigureOut">
              <a:rPr lang="en-US" smtClean="0"/>
              <a:t>10/26/2012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30A9BF-110D-4DFF-94A7-FB3B5E6D28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43477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When I stand before the throne</a:t>
            </a:r>
            <a:br>
              <a:rPr lang="en-US" dirty="0" smtClean="0"/>
            </a:br>
            <a:r>
              <a:rPr lang="en-US" dirty="0" smtClean="0"/>
              <a:t>Dressed in Glory not my own</a:t>
            </a:r>
            <a:br>
              <a:rPr lang="en-US" dirty="0" smtClean="0"/>
            </a:br>
            <a:r>
              <a:rPr lang="en-US" dirty="0" smtClean="0"/>
              <a:t>What a joy I’ll sing of on that day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4413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dirty="0" smtClean="0"/>
              <a:t>No more tears or broken dreams</a:t>
            </a:r>
          </a:p>
          <a:p>
            <a:pPr marL="0" indent="0" algn="ctr">
              <a:buNone/>
            </a:pPr>
            <a:r>
              <a:rPr lang="en-US" sz="4400" dirty="0" smtClean="0"/>
              <a:t>Forgotten is the minor key</a:t>
            </a:r>
          </a:p>
          <a:p>
            <a:pPr marL="0" indent="0" algn="ctr">
              <a:buNone/>
            </a:pPr>
            <a:r>
              <a:rPr lang="en-US" sz="4400" dirty="0" smtClean="0"/>
              <a:t>Everything as it was meant to be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149518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76200"/>
            <a:ext cx="8229600" cy="1143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dirty="0" smtClean="0"/>
              <a:t>And we will worship</a:t>
            </a:r>
          </a:p>
          <a:p>
            <a:pPr marL="0" indent="0" algn="ctr">
              <a:buNone/>
            </a:pPr>
            <a:r>
              <a:rPr lang="en-US" sz="4000" dirty="0" smtClean="0"/>
              <a:t>Worship</a:t>
            </a:r>
          </a:p>
          <a:p>
            <a:pPr marL="0" indent="0" algn="ctr">
              <a:buNone/>
            </a:pPr>
            <a:r>
              <a:rPr lang="en-US" sz="4000" dirty="0" smtClean="0"/>
              <a:t>Forever in Your presence we will sing</a:t>
            </a:r>
          </a:p>
          <a:p>
            <a:pPr marL="0" indent="0" algn="ctr">
              <a:buNone/>
            </a:pPr>
            <a:r>
              <a:rPr lang="en-US" sz="4000" dirty="0" smtClean="0"/>
              <a:t>We will worship</a:t>
            </a:r>
          </a:p>
          <a:p>
            <a:pPr marL="0" indent="0" algn="ctr">
              <a:buNone/>
            </a:pPr>
            <a:r>
              <a:rPr lang="en-US" sz="4000" dirty="0" smtClean="0"/>
              <a:t>Worship You</a:t>
            </a:r>
          </a:p>
          <a:p>
            <a:pPr marL="0" indent="0" algn="ctr">
              <a:buNone/>
            </a:pPr>
            <a:r>
              <a:rPr lang="en-US" sz="4000" dirty="0" smtClean="0"/>
              <a:t>An endless hallelujah to the King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707549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dirty="0" smtClean="0"/>
              <a:t>I will see You as You are</a:t>
            </a:r>
          </a:p>
          <a:p>
            <a:pPr marL="0" indent="0" algn="ctr">
              <a:buNone/>
            </a:pPr>
            <a:r>
              <a:rPr lang="en-US" sz="4000" dirty="0" smtClean="0"/>
              <a:t>Love You with </a:t>
            </a:r>
            <a:r>
              <a:rPr lang="en-US" sz="4000" dirty="0" err="1" smtClean="0"/>
              <a:t>unsinning</a:t>
            </a:r>
            <a:r>
              <a:rPr lang="en-US" sz="4000" dirty="0" smtClean="0"/>
              <a:t> heart</a:t>
            </a:r>
          </a:p>
          <a:p>
            <a:pPr marL="0" indent="0" algn="ctr">
              <a:buNone/>
            </a:pPr>
            <a:r>
              <a:rPr lang="en-US" sz="4000" dirty="0" smtClean="0"/>
              <a:t>And see how much </a:t>
            </a:r>
          </a:p>
          <a:p>
            <a:pPr marL="0" indent="0" algn="ctr">
              <a:buNone/>
            </a:pPr>
            <a:r>
              <a:rPr lang="en-US" sz="4000" dirty="0" smtClean="0"/>
              <a:t>You paid to bring me home</a:t>
            </a:r>
          </a:p>
          <a:p>
            <a:pPr marL="0" indent="0" algn="ctr">
              <a:buNone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061179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dirty="0" smtClean="0"/>
              <a:t>Not ‘till then Lord shall I know</a:t>
            </a:r>
          </a:p>
          <a:p>
            <a:pPr marL="0" indent="0" algn="ctr">
              <a:buNone/>
            </a:pPr>
            <a:r>
              <a:rPr lang="en-US" sz="4400" dirty="0" smtClean="0"/>
              <a:t>Not ‘till than how much I owe</a:t>
            </a:r>
          </a:p>
          <a:p>
            <a:pPr marL="0" indent="0" algn="ctr">
              <a:buNone/>
            </a:pPr>
            <a:r>
              <a:rPr lang="en-US" sz="4400" dirty="0" smtClean="0"/>
              <a:t>Everything I am before Your throne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884406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066800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dirty="0" smtClean="0"/>
              <a:t>And we will worship</a:t>
            </a:r>
          </a:p>
          <a:p>
            <a:pPr marL="0" indent="0" algn="ctr">
              <a:buNone/>
            </a:pPr>
            <a:r>
              <a:rPr lang="en-US" sz="4000" dirty="0" smtClean="0"/>
              <a:t>Worship</a:t>
            </a:r>
          </a:p>
          <a:p>
            <a:pPr marL="0" indent="0" algn="ctr">
              <a:buNone/>
            </a:pPr>
            <a:r>
              <a:rPr lang="en-US" sz="4000" dirty="0" smtClean="0"/>
              <a:t>Forever in Your presence we will sing</a:t>
            </a:r>
          </a:p>
          <a:p>
            <a:pPr marL="0" indent="0" algn="ctr">
              <a:buNone/>
            </a:pPr>
            <a:r>
              <a:rPr lang="en-US" sz="4000" dirty="0" smtClean="0"/>
              <a:t>We will worship</a:t>
            </a:r>
          </a:p>
          <a:p>
            <a:pPr marL="0" indent="0" algn="ctr">
              <a:buNone/>
            </a:pPr>
            <a:r>
              <a:rPr lang="en-US" sz="4000" dirty="0" smtClean="0"/>
              <a:t>Worship You</a:t>
            </a:r>
          </a:p>
          <a:p>
            <a:pPr marL="0" indent="0" algn="ctr">
              <a:buNone/>
            </a:pPr>
            <a:r>
              <a:rPr lang="en-US" sz="4000" dirty="0" smtClean="0"/>
              <a:t>An endless hallelujah to the King</a:t>
            </a:r>
          </a:p>
          <a:p>
            <a:pPr marL="0" indent="0" algn="ctr">
              <a:buNone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5513286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838200"/>
            <a:ext cx="8229600" cy="452596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3600" dirty="0" smtClean="0"/>
              <a:t>No more tears</a:t>
            </a:r>
          </a:p>
          <a:p>
            <a:pPr marL="0" indent="0" algn="ctr">
              <a:buNone/>
            </a:pPr>
            <a:r>
              <a:rPr lang="en-US" sz="3600" dirty="0" smtClean="0"/>
              <a:t>No more shame</a:t>
            </a:r>
          </a:p>
          <a:p>
            <a:pPr marL="0" indent="0" algn="ctr">
              <a:buNone/>
            </a:pPr>
            <a:r>
              <a:rPr lang="en-US" sz="3600" dirty="0" smtClean="0"/>
              <a:t>No more sin and sorrow</a:t>
            </a:r>
          </a:p>
          <a:p>
            <a:pPr marL="0" indent="0" algn="ctr">
              <a:buNone/>
            </a:pPr>
            <a:r>
              <a:rPr lang="en-US" sz="3600" dirty="0" smtClean="0"/>
              <a:t>Ever known again</a:t>
            </a:r>
          </a:p>
          <a:p>
            <a:pPr marL="0" indent="0" algn="ctr">
              <a:buNone/>
            </a:pPr>
            <a:r>
              <a:rPr lang="en-US" sz="3600" dirty="0" smtClean="0"/>
              <a:t>No more fears</a:t>
            </a:r>
          </a:p>
          <a:p>
            <a:pPr marL="0" indent="0" algn="ctr">
              <a:buNone/>
            </a:pPr>
            <a:r>
              <a:rPr lang="en-US" sz="3600" dirty="0" smtClean="0"/>
              <a:t>No more pain</a:t>
            </a:r>
          </a:p>
          <a:p>
            <a:pPr marL="0" indent="0" algn="ctr">
              <a:buNone/>
            </a:pPr>
            <a:r>
              <a:rPr lang="en-US" sz="3600" dirty="0" smtClean="0"/>
              <a:t>We will see You face to face</a:t>
            </a:r>
          </a:p>
          <a:p>
            <a:pPr marL="0" indent="0" algn="ctr">
              <a:buNone/>
            </a:pPr>
            <a:r>
              <a:rPr lang="en-US" sz="3600" dirty="0" smtClean="0"/>
              <a:t>See you face to face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626999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dirty="0" smtClean="0"/>
              <a:t>And we will worship</a:t>
            </a:r>
          </a:p>
          <a:p>
            <a:pPr marL="0" indent="0" algn="ctr">
              <a:buNone/>
            </a:pPr>
            <a:r>
              <a:rPr lang="en-US" sz="4000" dirty="0" smtClean="0"/>
              <a:t>Worship</a:t>
            </a:r>
          </a:p>
          <a:p>
            <a:pPr marL="0" indent="0" algn="ctr">
              <a:buNone/>
            </a:pPr>
            <a:r>
              <a:rPr lang="en-US" sz="4000" dirty="0" smtClean="0"/>
              <a:t>Forever in Your presence we will sing</a:t>
            </a:r>
          </a:p>
          <a:p>
            <a:pPr marL="0" indent="0" algn="ctr">
              <a:buNone/>
            </a:pPr>
            <a:r>
              <a:rPr lang="en-US" sz="4000" dirty="0" smtClean="0"/>
              <a:t>We will worship</a:t>
            </a:r>
          </a:p>
          <a:p>
            <a:pPr marL="0" indent="0" algn="ctr">
              <a:buNone/>
            </a:pPr>
            <a:r>
              <a:rPr lang="en-US" sz="4000" dirty="0" smtClean="0"/>
              <a:t>Worship You</a:t>
            </a:r>
          </a:p>
          <a:p>
            <a:pPr marL="0" indent="0" algn="ctr">
              <a:buNone/>
            </a:pPr>
            <a:r>
              <a:rPr lang="en-US" sz="4000" dirty="0" smtClean="0"/>
              <a:t>An endless hallelujah to the King</a:t>
            </a:r>
          </a:p>
          <a:p>
            <a:pPr marL="0" indent="0" algn="ctr">
              <a:buNone/>
            </a:pPr>
            <a:endParaRPr lang="en-US" sz="4000" dirty="0" smtClean="0"/>
          </a:p>
          <a:p>
            <a:pPr marL="0" indent="0" algn="ctr">
              <a:buNone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4493147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dirty="0" smtClean="0"/>
              <a:t>An endless hallelujah to the King/2</a:t>
            </a:r>
          </a:p>
          <a:p>
            <a:pPr marL="0" indent="0" algn="ctr">
              <a:buNone/>
            </a:pPr>
            <a:endParaRPr lang="en-US" sz="4400" dirty="0" smtClean="0"/>
          </a:p>
          <a:p>
            <a:pPr marL="0" indent="0" algn="ctr">
              <a:buNone/>
            </a:pP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42533063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175</Words>
  <Application>Microsoft Office PowerPoint</Application>
  <PresentationFormat>On-screen Show (4:3)</PresentationFormat>
  <Paragraphs>38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When I stand before the throne Dressed in Glory not my own What a joy I’ll sing of on that day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When I stand before the throne Dressed in Glory not my own What a joy I’ll sing of on that day</dc:title>
  <dc:creator>Owner</dc:creator>
  <cp:lastModifiedBy>Owner</cp:lastModifiedBy>
  <cp:revision>1</cp:revision>
  <dcterms:created xsi:type="dcterms:W3CDTF">2012-10-27T03:27:59Z</dcterms:created>
  <dcterms:modified xsi:type="dcterms:W3CDTF">2012-10-27T03:33:30Z</dcterms:modified>
</cp:coreProperties>
</file>