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E6AD-5836-478A-ABD7-39C90728534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0EAC-C3C7-41BB-BFE2-66EE4871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Ever Living God</a:t>
            </a:r>
            <a:br>
              <a:rPr lang="en-US" sz="4000" dirty="0"/>
            </a:br>
            <a:r>
              <a:rPr lang="en-US" sz="4000" dirty="0"/>
              <a:t>Maker of all the earth</a:t>
            </a:r>
            <a:br>
              <a:rPr lang="en-US" sz="4000" dirty="0"/>
            </a:br>
            <a:r>
              <a:rPr lang="en-US" sz="4000" dirty="0"/>
              <a:t>Ever Lasting King</a:t>
            </a:r>
            <a:br>
              <a:rPr lang="en-US" sz="4000" dirty="0"/>
            </a:br>
            <a:r>
              <a:rPr lang="en-US" sz="4000" dirty="0"/>
              <a:t>Our eternal praise belongs to You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All of the </a:t>
            </a:r>
            <a:r>
              <a:rPr lang="en-US" sz="4000" dirty="0" smtClean="0"/>
              <a:t>honor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All of the glory to You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 are wonderful, marvelous, forever</a:t>
            </a:r>
            <a:br>
              <a:rPr lang="en-US" sz="4000" dirty="0"/>
            </a:br>
            <a:r>
              <a:rPr lang="en-US" sz="4000" dirty="0"/>
              <a:t>Beautiful, Prince of Peace</a:t>
            </a:r>
            <a:br>
              <a:rPr lang="en-US" sz="4000" dirty="0"/>
            </a:br>
            <a:r>
              <a:rPr lang="en-US" sz="4000" dirty="0"/>
              <a:t>Faithful One, Forever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Living God</a:t>
            </a:r>
            <a:br>
              <a:rPr lang="en-US" dirty="0" smtClean="0"/>
            </a:br>
            <a:r>
              <a:rPr lang="en-US" dirty="0" smtClean="0"/>
              <a:t>Maker of all the earth</a:t>
            </a:r>
            <a:br>
              <a:rPr lang="en-US" dirty="0" smtClean="0"/>
            </a:br>
            <a:r>
              <a:rPr lang="en-US" dirty="0" smtClean="0"/>
              <a:t>Ever Lasting King</a:t>
            </a:r>
            <a:br>
              <a:rPr lang="en-US" dirty="0" smtClean="0"/>
            </a:br>
            <a:r>
              <a:rPr lang="en-US" dirty="0" smtClean="0"/>
              <a:t>Our eternal praise belongs to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honor</a:t>
            </a:r>
            <a:br>
              <a:rPr lang="en-US" dirty="0" smtClean="0"/>
            </a:br>
            <a:r>
              <a:rPr lang="en-US" dirty="0" smtClean="0"/>
              <a:t>All of the glory to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wonderful, marvelous, forever</a:t>
            </a:r>
            <a:br>
              <a:rPr lang="en-US" dirty="0" smtClean="0"/>
            </a:br>
            <a:r>
              <a:rPr lang="en-US" dirty="0" smtClean="0"/>
              <a:t>Beautiful</a:t>
            </a:r>
            <a:r>
              <a:rPr lang="en-US" dirty="0" smtClean="0"/>
              <a:t>, Prince of Peace</a:t>
            </a:r>
            <a:br>
              <a:rPr lang="en-US" dirty="0" smtClean="0"/>
            </a:br>
            <a:r>
              <a:rPr lang="en-US" dirty="0" smtClean="0"/>
              <a:t>Faithful One, </a:t>
            </a:r>
            <a:r>
              <a:rPr lang="en-US" dirty="0" smtClean="0"/>
              <a:t>Forever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Take the place of all </a:t>
            </a:r>
            <a:r>
              <a:rPr lang="en-US" sz="4000" dirty="0" err="1"/>
              <a:t>honour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Take the place above all thrones</a:t>
            </a:r>
            <a:br>
              <a:rPr lang="en-US" sz="4000" dirty="0"/>
            </a:br>
            <a:r>
              <a:rPr lang="en-US" sz="4000" dirty="0"/>
              <a:t>Take the place of all power</a:t>
            </a:r>
            <a:br>
              <a:rPr lang="en-US" sz="4000" dirty="0"/>
            </a:br>
            <a:r>
              <a:rPr lang="en-US" sz="4000" dirty="0"/>
              <a:t>You are the One Glorious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wonderful, marvelous, forever</a:t>
            </a:r>
            <a:br>
              <a:rPr lang="en-US" dirty="0" smtClean="0"/>
            </a:br>
            <a:r>
              <a:rPr lang="en-US" dirty="0" smtClean="0"/>
              <a:t>Beautiful, Prince of Peace</a:t>
            </a:r>
            <a:br>
              <a:rPr lang="en-US" dirty="0" smtClean="0"/>
            </a:br>
            <a:r>
              <a:rPr lang="en-US" dirty="0" smtClean="0"/>
              <a:t>Faithful One, Forever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41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</cp:revision>
  <dcterms:created xsi:type="dcterms:W3CDTF">2010-11-18T04:12:59Z</dcterms:created>
  <dcterms:modified xsi:type="dcterms:W3CDTF">2010-12-17T03:21:38Z</dcterms:modified>
</cp:coreProperties>
</file>