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7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209800"/>
            <a:ext cx="7406640" cy="1472184"/>
          </a:xfrm>
        </p:spPr>
        <p:txBody>
          <a:bodyPr>
            <a:noAutofit/>
          </a:bodyPr>
          <a:lstStyle/>
          <a:p>
            <a:r>
              <a:rPr lang="en-US" sz="4500" dirty="0" smtClean="0"/>
              <a:t>In the morning, when I rise</a:t>
            </a:r>
            <a:br>
              <a:rPr lang="en-US" sz="4500" dirty="0" smtClean="0"/>
            </a:br>
            <a:r>
              <a:rPr lang="en-US" sz="4500" dirty="0" smtClean="0"/>
              <a:t>In the morning, when I </a:t>
            </a:r>
            <a:r>
              <a:rPr lang="en-US" sz="4500" dirty="0" smtClean="0"/>
              <a:t>rise</a:t>
            </a:r>
            <a:br>
              <a:rPr lang="en-US" sz="4500" dirty="0" smtClean="0"/>
            </a:br>
            <a:r>
              <a:rPr lang="en-US" sz="4500" dirty="0" smtClean="0"/>
              <a:t>In the morning, when I </a:t>
            </a:r>
            <a:r>
              <a:rPr lang="en-US" sz="4500" dirty="0" smtClean="0"/>
              <a:t>rise</a:t>
            </a:r>
            <a:br>
              <a:rPr lang="en-US" sz="4500" dirty="0" smtClean="0"/>
            </a:br>
            <a:r>
              <a:rPr lang="en-US" sz="4500" dirty="0" smtClean="0"/>
              <a:t>Give me Jesus</a:t>
            </a:r>
            <a:endParaRPr 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209800"/>
            <a:ext cx="7406640" cy="1472184"/>
          </a:xfrm>
        </p:spPr>
        <p:txBody>
          <a:bodyPr>
            <a:noAutofit/>
          </a:bodyPr>
          <a:lstStyle/>
          <a:p>
            <a:r>
              <a:rPr lang="en-US" sz="4500" dirty="0" smtClean="0"/>
              <a:t>Give me Jesus</a:t>
            </a:r>
            <a:br>
              <a:rPr lang="en-US" sz="4500" dirty="0" smtClean="0"/>
            </a:br>
            <a:r>
              <a:rPr lang="en-US" sz="4500" dirty="0" smtClean="0"/>
              <a:t>Give me </a:t>
            </a:r>
            <a:r>
              <a:rPr lang="en-US" sz="4500" dirty="0" smtClean="0"/>
              <a:t>Jesus</a:t>
            </a:r>
            <a:br>
              <a:rPr lang="en-US" sz="4500" dirty="0" smtClean="0"/>
            </a:br>
            <a:r>
              <a:rPr lang="en-US" sz="4500" dirty="0" smtClean="0"/>
              <a:t>You can have all this world </a:t>
            </a:r>
            <a:br>
              <a:rPr lang="en-US" sz="4500" dirty="0" smtClean="0"/>
            </a:br>
            <a:r>
              <a:rPr lang="en-US" sz="4500" dirty="0" smtClean="0"/>
              <a:t>Just give me Jesus</a:t>
            </a:r>
            <a:endParaRPr 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209800"/>
            <a:ext cx="7406640" cy="1472184"/>
          </a:xfrm>
        </p:spPr>
        <p:txBody>
          <a:bodyPr>
            <a:noAutofit/>
          </a:bodyPr>
          <a:lstStyle/>
          <a:p>
            <a:r>
              <a:rPr lang="en-US" sz="4500" dirty="0" smtClean="0"/>
              <a:t>When I am alone</a:t>
            </a:r>
            <a:br>
              <a:rPr lang="en-US" sz="4500" dirty="0" smtClean="0"/>
            </a:br>
            <a:r>
              <a:rPr lang="en-US" sz="4500" dirty="0" smtClean="0"/>
              <a:t>When </a:t>
            </a:r>
            <a:r>
              <a:rPr lang="en-US" sz="4500" dirty="0" smtClean="0"/>
              <a:t>I am alone </a:t>
            </a:r>
            <a:r>
              <a:rPr lang="en-US" sz="4500" dirty="0" smtClean="0"/>
              <a:t/>
            </a:r>
            <a:br>
              <a:rPr lang="en-US" sz="4500" dirty="0" smtClean="0"/>
            </a:br>
            <a:r>
              <a:rPr lang="en-US" sz="4500" dirty="0" smtClean="0"/>
              <a:t>Oh, when </a:t>
            </a:r>
            <a:r>
              <a:rPr lang="en-US" sz="4500" dirty="0" smtClean="0"/>
              <a:t>I am alone </a:t>
            </a:r>
            <a:r>
              <a:rPr lang="en-US" sz="4500" dirty="0" smtClean="0"/>
              <a:t/>
            </a:r>
            <a:br>
              <a:rPr lang="en-US" sz="4500" dirty="0" smtClean="0"/>
            </a:br>
            <a:r>
              <a:rPr lang="en-US" sz="4500" dirty="0" smtClean="0"/>
              <a:t>Give me Jesus</a:t>
            </a:r>
            <a:endParaRPr 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209800"/>
            <a:ext cx="7406640" cy="1472184"/>
          </a:xfrm>
        </p:spPr>
        <p:txBody>
          <a:bodyPr>
            <a:noAutofit/>
          </a:bodyPr>
          <a:lstStyle/>
          <a:p>
            <a:r>
              <a:rPr lang="en-US" sz="4500" dirty="0" smtClean="0"/>
              <a:t>Give me Jesus</a:t>
            </a:r>
            <a:br>
              <a:rPr lang="en-US" sz="4500" dirty="0" smtClean="0"/>
            </a:br>
            <a:r>
              <a:rPr lang="en-US" sz="4500" dirty="0" smtClean="0"/>
              <a:t>Give me </a:t>
            </a:r>
            <a:r>
              <a:rPr lang="en-US" sz="4500" dirty="0" smtClean="0"/>
              <a:t>Jesus</a:t>
            </a:r>
            <a:br>
              <a:rPr lang="en-US" sz="4500" dirty="0" smtClean="0"/>
            </a:br>
            <a:r>
              <a:rPr lang="en-US" sz="4500" dirty="0" smtClean="0"/>
              <a:t>You can have all this world </a:t>
            </a:r>
            <a:br>
              <a:rPr lang="en-US" sz="4500" dirty="0" smtClean="0"/>
            </a:br>
            <a:r>
              <a:rPr lang="en-US" sz="4500" dirty="0" smtClean="0"/>
              <a:t>Just give me Jesus</a:t>
            </a:r>
            <a:endParaRPr 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209800"/>
            <a:ext cx="7406640" cy="1472184"/>
          </a:xfrm>
        </p:spPr>
        <p:txBody>
          <a:bodyPr>
            <a:noAutofit/>
          </a:bodyPr>
          <a:lstStyle/>
          <a:p>
            <a:r>
              <a:rPr lang="en-US" sz="4500" dirty="0" smtClean="0"/>
              <a:t>When I come to die</a:t>
            </a:r>
            <a:br>
              <a:rPr lang="en-US" sz="4500" dirty="0" smtClean="0"/>
            </a:br>
            <a:r>
              <a:rPr lang="en-US" sz="4500" dirty="0" smtClean="0"/>
              <a:t>When </a:t>
            </a:r>
            <a:r>
              <a:rPr lang="en-US" sz="4500" dirty="0" smtClean="0"/>
              <a:t>I come to die </a:t>
            </a:r>
            <a:r>
              <a:rPr lang="en-US" sz="4500" dirty="0" smtClean="0"/>
              <a:t/>
            </a:r>
            <a:br>
              <a:rPr lang="en-US" sz="4500" dirty="0" smtClean="0"/>
            </a:br>
            <a:r>
              <a:rPr lang="en-US" sz="4500" dirty="0" smtClean="0"/>
              <a:t>Oh, when </a:t>
            </a:r>
            <a:r>
              <a:rPr lang="en-US" sz="4500" dirty="0" smtClean="0"/>
              <a:t>I come to die </a:t>
            </a:r>
            <a:r>
              <a:rPr lang="en-US" sz="4500" dirty="0" smtClean="0"/>
              <a:t/>
            </a:r>
            <a:br>
              <a:rPr lang="en-US" sz="4500" dirty="0" smtClean="0"/>
            </a:br>
            <a:r>
              <a:rPr lang="en-US" sz="4500" dirty="0" smtClean="0"/>
              <a:t>Give me Jesus</a:t>
            </a:r>
            <a:endParaRPr 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209800"/>
            <a:ext cx="7406640" cy="1472184"/>
          </a:xfrm>
        </p:spPr>
        <p:txBody>
          <a:bodyPr>
            <a:noAutofit/>
          </a:bodyPr>
          <a:lstStyle/>
          <a:p>
            <a:r>
              <a:rPr lang="en-US" sz="4500" dirty="0" smtClean="0"/>
              <a:t>Give me Jesus</a:t>
            </a:r>
            <a:br>
              <a:rPr lang="en-US" sz="4500" dirty="0" smtClean="0"/>
            </a:br>
            <a:r>
              <a:rPr lang="en-US" sz="4500" dirty="0" smtClean="0"/>
              <a:t>Give me </a:t>
            </a:r>
            <a:r>
              <a:rPr lang="en-US" sz="4500" dirty="0" smtClean="0"/>
              <a:t>Jesus</a:t>
            </a:r>
            <a:br>
              <a:rPr lang="en-US" sz="4500" dirty="0" smtClean="0"/>
            </a:br>
            <a:r>
              <a:rPr lang="en-US" sz="4500" dirty="0" smtClean="0"/>
              <a:t>You can have all this world </a:t>
            </a:r>
            <a:br>
              <a:rPr lang="en-US" sz="4500" dirty="0" smtClean="0"/>
            </a:br>
            <a:r>
              <a:rPr lang="en-US" sz="4500" dirty="0" smtClean="0"/>
              <a:t>Just give me Jesus</a:t>
            </a:r>
            <a:endParaRPr 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</TotalTime>
  <Words>25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In the morning, when I rise In the morning, when I rise In the morning, when I rise Give me Jesus</vt:lpstr>
      <vt:lpstr>Give me Jesus Give me Jesus You can have all this world  Just give me Jesus</vt:lpstr>
      <vt:lpstr>When I am alone When I am alone  Oh, when I am alone  Give me Jesus</vt:lpstr>
      <vt:lpstr>Give me Jesus Give me Jesus You can have all this world  Just give me Jesus</vt:lpstr>
      <vt:lpstr>When I come to die When I come to die  Oh, when I come to die  Give me Jesus</vt:lpstr>
      <vt:lpstr>Give me Jesus Give me Jesus You can have all this world  Just give me Jesus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morning, when I rise In the morning, when I rise In the morning, when I rise Give me Jesus</dc:title>
  <dc:creator>Daniil Lychik</dc:creator>
  <cp:lastModifiedBy>Edward</cp:lastModifiedBy>
  <cp:revision>4</cp:revision>
  <dcterms:created xsi:type="dcterms:W3CDTF">2006-08-16T00:00:00Z</dcterms:created>
  <dcterms:modified xsi:type="dcterms:W3CDTF">2012-08-06T19:59:44Z</dcterms:modified>
</cp:coreProperties>
</file>