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109C-FB8E-420A-A4B9-E679954F91C8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DA6D-A89C-47E9-8173-D5F3AB3B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109C-FB8E-420A-A4B9-E679954F91C8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DA6D-A89C-47E9-8173-D5F3AB3B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109C-FB8E-420A-A4B9-E679954F91C8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DA6D-A89C-47E9-8173-D5F3AB3B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109C-FB8E-420A-A4B9-E679954F91C8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DA6D-A89C-47E9-8173-D5F3AB3B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109C-FB8E-420A-A4B9-E679954F91C8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DA6D-A89C-47E9-8173-D5F3AB3B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109C-FB8E-420A-A4B9-E679954F91C8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DA6D-A89C-47E9-8173-D5F3AB3B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109C-FB8E-420A-A4B9-E679954F91C8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DA6D-A89C-47E9-8173-D5F3AB3B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109C-FB8E-420A-A4B9-E679954F91C8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DA6D-A89C-47E9-8173-D5F3AB3B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109C-FB8E-420A-A4B9-E679954F91C8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DA6D-A89C-47E9-8173-D5F3AB3B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109C-FB8E-420A-A4B9-E679954F91C8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DA6D-A89C-47E9-8173-D5F3AB3B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109C-FB8E-420A-A4B9-E679954F91C8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DA6D-A89C-47E9-8173-D5F3AB3B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109C-FB8E-420A-A4B9-E679954F91C8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4DA6D-A89C-47E9-8173-D5F3AB3B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Here I am before you</a:t>
            </a:r>
          </a:p>
          <a:p>
            <a:pPr>
              <a:buNone/>
            </a:pPr>
            <a:r>
              <a:rPr lang="en-US" sz="4000" dirty="0" smtClean="0"/>
              <a:t>Falling in love and seeking your truth</a:t>
            </a:r>
          </a:p>
          <a:p>
            <a:pPr>
              <a:buNone/>
            </a:pPr>
            <a:r>
              <a:rPr lang="en-US" sz="4000" dirty="0" smtClean="0"/>
              <a:t>Knowing that your perfect grace</a:t>
            </a:r>
          </a:p>
          <a:p>
            <a:pPr>
              <a:buNone/>
            </a:pPr>
            <a:r>
              <a:rPr lang="en-US" sz="4000" dirty="0" smtClean="0"/>
              <a:t>Has brought me to this place</a:t>
            </a:r>
          </a:p>
          <a:p>
            <a:pPr>
              <a:buNone/>
            </a:pPr>
            <a:r>
              <a:rPr lang="en-US" sz="4000" dirty="0" smtClean="0"/>
              <a:t>Because of you I freely live</a:t>
            </a:r>
          </a:p>
          <a:p>
            <a:pPr>
              <a:buNone/>
            </a:pPr>
            <a:r>
              <a:rPr lang="en-US" sz="4000" dirty="0" smtClean="0"/>
              <a:t>My life to you, oh God, I give</a:t>
            </a:r>
          </a:p>
          <a:p>
            <a:pPr>
              <a:buNone/>
            </a:pPr>
            <a:r>
              <a:rPr lang="en-US" sz="4000" dirty="0" smtClean="0"/>
              <a:t>So I stand before You God</a:t>
            </a:r>
          </a:p>
          <a:p>
            <a:pPr>
              <a:buNone/>
            </a:pPr>
            <a:r>
              <a:rPr lang="en-US" sz="4000" dirty="0" smtClean="0"/>
              <a:t>I </a:t>
            </a:r>
            <a:r>
              <a:rPr lang="en-US" sz="4000" dirty="0" smtClean="0"/>
              <a:t>lift </a:t>
            </a:r>
            <a:r>
              <a:rPr lang="en-US" sz="4000" dirty="0" err="1" smtClean="0"/>
              <a:t>upmy</a:t>
            </a:r>
            <a:r>
              <a:rPr lang="en-US" sz="4000" dirty="0" smtClean="0"/>
              <a:t> </a:t>
            </a:r>
            <a:r>
              <a:rPr lang="en-US" sz="4000" dirty="0" smtClean="0"/>
              <a:t>voice because you set me free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637"/>
            <a:ext cx="76962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So I shout out your name from the rooftops I proclaim</a:t>
            </a:r>
          </a:p>
          <a:p>
            <a:pPr>
              <a:buNone/>
            </a:pPr>
            <a:r>
              <a:rPr lang="en-US" sz="5400" dirty="0" smtClean="0"/>
              <a:t>That I am Yours, I am yours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All the good You’ve done for me</a:t>
            </a:r>
          </a:p>
          <a:p>
            <a:pPr>
              <a:buNone/>
            </a:pPr>
            <a:r>
              <a:rPr lang="en-US" sz="4000" dirty="0" smtClean="0"/>
              <a:t>I lift up my </a:t>
            </a:r>
            <a:r>
              <a:rPr lang="en-US" sz="4000" dirty="0" smtClean="0"/>
              <a:t>hands for </a:t>
            </a:r>
            <a:r>
              <a:rPr lang="en-US" sz="4000" dirty="0" smtClean="0"/>
              <a:t>all to see </a:t>
            </a:r>
          </a:p>
          <a:p>
            <a:pPr>
              <a:buNone/>
            </a:pPr>
            <a:r>
              <a:rPr lang="en-US" sz="4000" dirty="0" smtClean="0"/>
              <a:t>You’re the only one</a:t>
            </a:r>
          </a:p>
          <a:p>
            <a:pPr>
              <a:buNone/>
            </a:pPr>
            <a:r>
              <a:rPr lang="en-US" sz="4000" dirty="0" smtClean="0"/>
              <a:t>Who brings me to my knees</a:t>
            </a:r>
          </a:p>
          <a:p>
            <a:pPr>
              <a:buNone/>
            </a:pPr>
            <a:r>
              <a:rPr lang="en-US" sz="4000" dirty="0" smtClean="0"/>
              <a:t>To share this love across the earth</a:t>
            </a:r>
          </a:p>
          <a:p>
            <a:pPr>
              <a:buNone/>
            </a:pPr>
            <a:r>
              <a:rPr lang="en-US" sz="4000" dirty="0" smtClean="0"/>
              <a:t>The beauty of your Holy </a:t>
            </a:r>
            <a:r>
              <a:rPr lang="en-US" sz="4000" dirty="0"/>
              <a:t>w</a:t>
            </a:r>
            <a:r>
              <a:rPr lang="en-US" sz="4000" dirty="0" smtClean="0"/>
              <a:t>ord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So I stand before You God</a:t>
            </a:r>
          </a:p>
          <a:p>
            <a:pPr>
              <a:buNone/>
            </a:pPr>
            <a:r>
              <a:rPr lang="en-US" sz="4000" dirty="0" smtClean="0"/>
              <a:t>I lift </a:t>
            </a:r>
            <a:r>
              <a:rPr lang="en-US" sz="4000" dirty="0" smtClean="0"/>
              <a:t>up my </a:t>
            </a:r>
            <a:r>
              <a:rPr lang="en-US" sz="4000" dirty="0" smtClean="0"/>
              <a:t>voice because you set me free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763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So I shout out your name from the rooftops I proclaim</a:t>
            </a:r>
          </a:p>
          <a:p>
            <a:pPr>
              <a:buNone/>
            </a:pPr>
            <a:r>
              <a:rPr lang="en-US" sz="5400" dirty="0" smtClean="0"/>
              <a:t>That I am Yours, I am yours</a:t>
            </a:r>
          </a:p>
          <a:p>
            <a:pPr>
              <a:buNone/>
            </a:pPr>
            <a:r>
              <a:rPr lang="en-US" sz="5400" dirty="0" smtClean="0"/>
              <a:t>All that I am I place into Your loving hands</a:t>
            </a:r>
          </a:p>
          <a:p>
            <a:pPr>
              <a:buNone/>
            </a:pPr>
            <a:r>
              <a:rPr lang="en-US" sz="5400" dirty="0" smtClean="0"/>
              <a:t>And I am Yours, I am Yours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Here I am, I stand with arms wide open</a:t>
            </a:r>
          </a:p>
          <a:p>
            <a:pPr>
              <a:buNone/>
            </a:pPr>
            <a:r>
              <a:rPr lang="en-US" sz="4000" dirty="0" smtClean="0"/>
              <a:t>To the one, the son, the everlasting God </a:t>
            </a:r>
            <a:r>
              <a:rPr lang="en-US" sz="2800" dirty="0" smtClean="0"/>
              <a:t>(2X)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2400" dirty="0" smtClean="0"/>
              <a:t>(Chorus)</a:t>
            </a:r>
          </a:p>
          <a:p>
            <a:pPr>
              <a:buNone/>
            </a:pPr>
            <a:r>
              <a:rPr lang="en-US" sz="4000" dirty="0" smtClean="0"/>
              <a:t>So I shout out your name from the rooftops I proclaim</a:t>
            </a:r>
          </a:p>
          <a:p>
            <a:pPr>
              <a:buNone/>
            </a:pPr>
            <a:r>
              <a:rPr lang="en-US" sz="4000" dirty="0" smtClean="0"/>
              <a:t>That I am Yours, I </a:t>
            </a:r>
            <a:r>
              <a:rPr lang="en-US" sz="4000" smtClean="0"/>
              <a:t>am </a:t>
            </a:r>
            <a:r>
              <a:rPr lang="en-US" sz="4000" smtClean="0"/>
              <a:t>yours /2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212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Vita</dc:creator>
  <cp:lastModifiedBy>andrey</cp:lastModifiedBy>
  <cp:revision>3</cp:revision>
  <dcterms:created xsi:type="dcterms:W3CDTF">2012-08-13T18:37:49Z</dcterms:created>
  <dcterms:modified xsi:type="dcterms:W3CDTF">2012-09-02T01:54:57Z</dcterms:modified>
</cp:coreProperties>
</file>