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494A-AB74-41A9-8C93-FCA97AE0CA44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AB4C-9E5D-4E49-A46D-CDE9AF940A3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494A-AB74-41A9-8C93-FCA97AE0CA44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AB4C-9E5D-4E49-A46D-CDE9AF940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494A-AB74-41A9-8C93-FCA97AE0CA44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AB4C-9E5D-4E49-A46D-CDE9AF940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494A-AB74-41A9-8C93-FCA97AE0CA44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AB4C-9E5D-4E49-A46D-CDE9AF940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494A-AB74-41A9-8C93-FCA97AE0CA44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AB4C-9E5D-4E49-A46D-CDE9AF940A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494A-AB74-41A9-8C93-FCA97AE0CA44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AB4C-9E5D-4E49-A46D-CDE9AF940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494A-AB74-41A9-8C93-FCA97AE0CA44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AB4C-9E5D-4E49-A46D-CDE9AF940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494A-AB74-41A9-8C93-FCA97AE0CA44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AB4C-9E5D-4E49-A46D-CDE9AF940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494A-AB74-41A9-8C93-FCA97AE0CA44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AB4C-9E5D-4E49-A46D-CDE9AF940A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B494A-AB74-41A9-8C93-FCA97AE0CA44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AB4C-9E5D-4E49-A46D-CDE9AF940A3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CAB494A-AB74-41A9-8C93-FCA97AE0CA44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892AB4C-9E5D-4E49-A46D-CDE9AF940A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AB494A-AB74-41A9-8C93-FCA97AE0CA44}" type="datetimeFigureOut">
              <a:rPr lang="en-US" smtClean="0"/>
              <a:t>3/24/2012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892AB4C-9E5D-4E49-A46D-CDE9AF940A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52600" y="1143000"/>
            <a:ext cx="4572000" cy="261610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/>
              <a:t>Hide me now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>Under Your wings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>Cover me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>Within Your mighty hand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1447800"/>
            <a:ext cx="72390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When the oceans rise and thunders roar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>I will soar with You above the storm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>Father you are King over the flood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>I will be still and know You are God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1295400"/>
            <a:ext cx="4572000" cy="233910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b="1" dirty="0"/>
              <a:t>Find rest my soul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>In Christ alone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>Know His power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>In quietness and trust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43000" y="1447800"/>
            <a:ext cx="72390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When the oceans rise and thunders roar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>I will soar with You above the storm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>Father you are King over the flood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/>
              <a:t>I will be still and know You are God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09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81</TotalTime>
  <Words>21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Module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Ilona</dc:creator>
  <cp:lastModifiedBy>Owner</cp:lastModifiedBy>
  <cp:revision>3</cp:revision>
  <dcterms:created xsi:type="dcterms:W3CDTF">2012-02-20T02:00:40Z</dcterms:created>
  <dcterms:modified xsi:type="dcterms:W3CDTF">2012-03-24T17:33:35Z</dcterms:modified>
</cp:coreProperties>
</file>