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AF563F-849D-4669-9970-737554B4149A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B0BBF4-4E0C-4958-B230-F187C9F1B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839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The splendor of a King, clothed in majesty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Let all the earth rejoice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All the earth rejoice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He wraps himself in Light, and darkness tries to hide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And trembles at His voice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Trembles at His voice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967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How great is our God, sing with me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 is our God, and all will see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great, how great is our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85800"/>
            <a:ext cx="1005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Age to age He stands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And time is in His hands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Beginning and the end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Beginning and the end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The Godhead Three in One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Father Spirit Son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The Lion and the Lamb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The Lion and the Lamb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967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How great is our God, sing with me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 is our God, and all will see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great, how great is our God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0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Name above all names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Worthy of our praise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My heart will sing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How great is our God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752600"/>
            <a:ext cx="967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entury Gothic" pitchFamily="34" charset="0"/>
              </a:rPr>
              <a:t>How great is our God, sing with me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 is our God, and all will see</a:t>
            </a:r>
            <a:r>
              <a:rPr lang="en-US" sz="2800" b="1" dirty="0" smtClean="0">
                <a:latin typeface="Century Gothic" pitchFamily="34" charset="0"/>
              </a:rPr>
              <a:t/>
            </a:r>
            <a:br>
              <a:rPr lang="en-US" sz="2800" b="1" dirty="0" smtClean="0">
                <a:latin typeface="Century Gothic" pitchFamily="34" charset="0"/>
              </a:rPr>
            </a:br>
            <a:r>
              <a:rPr lang="en-US" sz="2800" b="1" dirty="0">
                <a:latin typeface="Century Gothic" pitchFamily="34" charset="0"/>
              </a:rPr>
              <a:t>How great, how great is our God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45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Ilona</dc:creator>
  <cp:lastModifiedBy>Ilona</cp:lastModifiedBy>
  <cp:revision>1</cp:revision>
  <dcterms:created xsi:type="dcterms:W3CDTF">2012-02-20T01:55:44Z</dcterms:created>
  <dcterms:modified xsi:type="dcterms:W3CDTF">2012-02-20T02:00:21Z</dcterms:modified>
</cp:coreProperties>
</file>