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4" r:id="rId3"/>
    <p:sldId id="257" r:id="rId4"/>
    <p:sldId id="265" r:id="rId5"/>
    <p:sldId id="258" r:id="rId6"/>
    <p:sldId id="266" r:id="rId7"/>
    <p:sldId id="276" r:id="rId8"/>
    <p:sldId id="275" r:id="rId9"/>
    <p:sldId id="260" r:id="rId10"/>
    <p:sldId id="268" r:id="rId11"/>
    <p:sldId id="272" r:id="rId12"/>
    <p:sldId id="274" r:id="rId13"/>
    <p:sldId id="262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CFB"/>
    <a:srgbClr val="F7F5A5"/>
    <a:srgbClr val="E8EDCF"/>
    <a:srgbClr val="BAE3F8"/>
    <a:srgbClr val="EDC8F4"/>
    <a:srgbClr val="662455"/>
    <a:srgbClr val="BC429C"/>
    <a:srgbClr val="E4B1F9"/>
    <a:srgbClr val="F7A9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38346-225B-40E2-8A90-39E7D5397C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D3380-C9B9-4E6E-AACA-99D1C958D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85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D3380-C9B9-4E6E-AACA-99D1C958D3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98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D3380-C9B9-4E6E-AACA-99D1C958D35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98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D3380-C9B9-4E6E-AACA-99D1C958D35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98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6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1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35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98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69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55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78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70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02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2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12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6000">
              <a:srgbClr val="662455"/>
            </a:gs>
            <a:gs pos="2000">
              <a:schemeClr val="accent4">
                <a:lumMod val="50000"/>
              </a:schemeClr>
            </a:gs>
            <a:gs pos="93000">
              <a:schemeClr val="tx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8A9D-6EAD-4A34-86DF-C51AEF4D3035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4A8A-73D3-41AB-94A3-E9E147C1C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57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taught the sun where to stand in the morning? </a:t>
            </a:r>
            <a:b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who told the ocean you can only come this far? 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Хто вказав сонцю де з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’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являтися вранці?</a:t>
            </a: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Хто наказав океану, щоб не переступав наміченої межі?  </a:t>
            </a:r>
          </a:p>
          <a:p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04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That the payment for my sins Was the precious life He gave</a:t>
            </a: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 now He's alive, and there's an empty grave! 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 заплатою за мій гріх</a:t>
            </a:r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було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Його дорогоцінне життя, але тепер Він живий, і той гріб – пустий!</a:t>
            </a:r>
          </a:p>
        </p:txBody>
      </p:sp>
    </p:spTree>
    <p:extLst>
      <p:ext uri="{BB962C8B-B14F-4D97-AF65-F5344CB8AC3E}">
        <p14:creationId xmlns:p14="http://schemas.microsoft.com/office/powerpoint/2010/main" xmlns="" val="29633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I know my Redeemer lives</a:t>
            </a:r>
            <a:r>
              <a:rPr lang="uk-UA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know my Redeemer lives</a:t>
            </a:r>
            <a:endParaRPr lang="uk-UA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5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uk-UA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я знаю, що Відкупитель мій живий! Я знаю – Відкупитель мій живий!</a:t>
            </a:r>
            <a:endParaRPr lang="en-US" sz="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F5A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99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 all creation testify, let this life within me cry: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know - my Redeemer…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Нехай все творіння свідчить,	Нехай саме моє життя проголошує: «Я знаю – мій Відкупитель...»</a:t>
            </a:r>
          </a:p>
          <a:p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84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know</a:t>
            </a: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Redeemer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lives!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знаю – Відкупитель мій живий!</a:t>
            </a: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***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31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/>
          </a:bodyPr>
          <a:lstStyle/>
          <a:p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5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showed the moon where to hide till evening? </a:t>
            </a:r>
            <a:b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Whose words alone can catch a falling star? 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Хто вказав місяцю де ховатися до вечора? Хто одним словом  може спіймати падаючу зірку?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F5A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67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Well I know my Redeemer lives</a:t>
            </a:r>
            <a:r>
              <a:rPr lang="uk-UA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know my Redeemer lives</a:t>
            </a:r>
            <a:endParaRPr lang="uk-UA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Але я знаю, що Відкупитель мій живий! Я знаю – Відкупитель мій живий!</a:t>
            </a:r>
            <a:endParaRPr lang="en-US" sz="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F5A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4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 of creation testifies</a:t>
            </a: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 life within me cries: </a:t>
            </a: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know my Redeemer lives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 творіння свідчить, </a:t>
            </a: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Саме життя в мені виголошує:</a:t>
            </a: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«Я знаю – Відкупитель мій  Живий!»</a:t>
            </a:r>
          </a:p>
          <a:p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49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very same God, that spins things in orbit</a:t>
            </a: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Runs to the weary, the worn and the weak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Той Самий Бог, який обертає планети по орбіті</a:t>
            </a:r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F5A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Поспішає до знеможеного, змученого і слабкого</a:t>
            </a:r>
          </a:p>
        </p:txBody>
      </p:sp>
    </p:spTree>
    <p:extLst>
      <p:ext uri="{BB962C8B-B14F-4D97-AF65-F5344CB8AC3E}">
        <p14:creationId xmlns:p14="http://schemas.microsoft.com/office/powerpoint/2010/main" xmlns="" val="380859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the same gentle hands that hold me when I'm broken</a:t>
            </a:r>
          </a:p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 conquered death to bring me victory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 ті ж самі ніжні руки, які підтримують мене, коли я розбитий</a:t>
            </a:r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F5A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Вони перемогли смерть і дають мені перемогу.</a:t>
            </a:r>
          </a:p>
        </p:txBody>
      </p:sp>
    </p:spTree>
    <p:extLst>
      <p:ext uri="{BB962C8B-B14F-4D97-AF65-F5344CB8AC3E}">
        <p14:creationId xmlns:p14="http://schemas.microsoft.com/office/powerpoint/2010/main" xmlns="" val="834328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Now I know my Redeemer lives</a:t>
            </a:r>
            <a:r>
              <a:rPr lang="uk-UA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know my Redeemer lives</a:t>
            </a:r>
            <a:endParaRPr lang="uk-UA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5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Тепер я знаю, що Відкупитель мій живий! Я знаю – Відкупитель мій живий!</a:t>
            </a:r>
            <a:endParaRPr lang="en-US" sz="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F5A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49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 all creation testif</a:t>
            </a:r>
            <a:r>
              <a:rPr lang="en-US" sz="5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en-US" sz="5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 his life within me cry: </a:t>
            </a:r>
          </a:p>
          <a:p>
            <a:r>
              <a:rPr lang="en-US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“I know my Redeemer…”</a:t>
            </a:r>
            <a:endParaRPr lang="uk-UA" sz="5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Нехай все творіння свідчить,</a:t>
            </a:r>
            <a:r>
              <a:rPr lang="en-US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нехай саме моє життя проголошує:</a:t>
            </a:r>
            <a:r>
              <a:rPr lang="en-US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«Я знаю – </a:t>
            </a:r>
            <a:r>
              <a:rPr lang="ru-RU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uk-UA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ій Відкупитель</a:t>
            </a:r>
            <a:r>
              <a:rPr lang="en-US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uk-UA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  <a:p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54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ECF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lives to take away my shame And He lives forever I'll proclaim</a:t>
            </a:r>
            <a:endParaRPr lang="uk-U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ECF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Він живий, щоб забрати мій сором,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F5A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Він живий назавжди – я буду проголошувати.</a:t>
            </a: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F5A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64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363</Words>
  <Application>Microsoft Office PowerPoint</Application>
  <PresentationFormat>On-screen Show (4:3)</PresentationFormat>
  <Paragraphs>55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Our</dc:creator>
  <cp:lastModifiedBy>S-booth</cp:lastModifiedBy>
  <cp:revision>22</cp:revision>
  <dcterms:created xsi:type="dcterms:W3CDTF">2013-03-13T22:05:42Z</dcterms:created>
  <dcterms:modified xsi:type="dcterms:W3CDTF">2013-04-04T04:20:27Z</dcterms:modified>
</cp:coreProperties>
</file>