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403E6-42B8-44DC-9B54-072A9BDA97A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6D917-658F-4C54-8827-3CBF0FEE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Some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glad morning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when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this life is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over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;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 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home on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God's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celestial shore,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144000" cy="1143000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Chorus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away, Oh Glory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away; (in the morning)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When I die, Hallelujah,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by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 by,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9144000" cy="1143000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When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shadows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of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this life have gone,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away; 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Like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bird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from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prison bars has flown,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type="title"/>
          </p:nvPr>
        </p:nvSpPr>
        <p:spPr>
          <a:xfrm>
            <a:off x="533400" y="2667000"/>
            <a:ext cx="9144000" cy="1143000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Chorus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away, Oh Glory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away; (in the morning)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When I die, Hallelujah,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by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 by,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9144000" cy="1143000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Just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few more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weary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days and then,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away;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 a land where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joy 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shall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never end,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type="title"/>
          </p:nvPr>
        </p:nvSpPr>
        <p:spPr>
          <a:xfrm>
            <a:off x="304800" y="2819400"/>
            <a:ext cx="9144000" cy="1143000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Chorus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away, Oh Glory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away; (in the morning)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When I die, Hallelujah,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by </a:t>
            </a: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 by, </a:t>
            </a:r>
            <a:b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I'll fly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away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x2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*   *   *</a:t>
            </a:r>
            <a:endParaRPr lang="en-US" sz="4800" b="1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Some glad morning  when this life is over,  I'll fly away;  To a home on  God's celestial shore,  I'll fly away </vt:lpstr>
      <vt:lpstr>Chorus  I'll fly away, Oh Glory  I'll fly away; (in the morning)  When I die, Hallelujah,  by and by,  I'll fly away</vt:lpstr>
      <vt:lpstr> When the shadows  of this life have gone,  I'll fly away; Like a bird  from prison bars has flown,  I'll fly away </vt:lpstr>
      <vt:lpstr>Chorus  I'll fly away, Oh Glory  I'll fly away; (in the morning)  When I die, Hallelujah,  by and by,  I'll fly away</vt:lpstr>
      <vt:lpstr> Just a few more  weary days and then,  I'll fly away;  To a land where joy  shall never end,  I'll fly away</vt:lpstr>
      <vt:lpstr>Chorus  I'll fly away, Oh Glory  I'll fly away; (in the morning)  When I die, Hallelujah,  by and by,  I'll fly away x2 *   *   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Vrublevskiy</dc:creator>
  <cp:lastModifiedBy>Owner</cp:lastModifiedBy>
  <cp:revision>5</cp:revision>
  <dcterms:created xsi:type="dcterms:W3CDTF">2011-02-11T19:59:58Z</dcterms:created>
  <dcterms:modified xsi:type="dcterms:W3CDTF">2012-07-12T23:20:51Z</dcterms:modified>
</cp:coreProperties>
</file>