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7851648" cy="1828800"/>
          </a:xfrm>
        </p:spPr>
        <p:txBody>
          <a:bodyPr>
            <a:normAutofit fontScale="90000"/>
          </a:bodyPr>
          <a:lstStyle/>
          <a:p>
            <a:r>
              <a:rPr lang="en-US" dirty="0" smtClean="0"/>
              <a:t> IN MY OWN LITTLE WORLD</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3657600"/>
          </a:xfrm>
        </p:spPr>
        <p:txBody>
          <a:bodyPr>
            <a:noAutofit/>
          </a:bodyPr>
          <a:lstStyle/>
          <a:p>
            <a:r>
              <a:rPr lang="en-US" sz="3600" dirty="0" smtClean="0"/>
              <a:t>I don’t </a:t>
            </a:r>
            <a:r>
              <a:rPr lang="en-US" sz="3600" dirty="0" err="1" smtClean="0"/>
              <a:t>wanna</a:t>
            </a:r>
            <a:r>
              <a:rPr lang="en-US" sz="3600" dirty="0" smtClean="0"/>
              <a:t> miss what matters</a:t>
            </a:r>
            <a:br>
              <a:rPr lang="en-US" sz="3600" dirty="0" smtClean="0"/>
            </a:br>
            <a:r>
              <a:rPr lang="en-US" sz="3600" dirty="0" smtClean="0"/>
              <a:t>I </a:t>
            </a:r>
            <a:r>
              <a:rPr lang="en-US" sz="3600" dirty="0" err="1" smtClean="0"/>
              <a:t>wanna</a:t>
            </a:r>
            <a:r>
              <a:rPr lang="en-US" sz="3600" dirty="0" smtClean="0"/>
              <a:t> be reaching out</a:t>
            </a:r>
            <a:br>
              <a:rPr lang="en-US" sz="3600" dirty="0" smtClean="0"/>
            </a:br>
            <a:r>
              <a:rPr lang="en-US" sz="3600" dirty="0" smtClean="0"/>
              <a:t>Show me the greater purpose </a:t>
            </a:r>
            <a:br>
              <a:rPr lang="en-US" sz="3600" dirty="0" smtClean="0"/>
            </a:br>
            <a:r>
              <a:rPr lang="en-US" sz="3600" dirty="0" smtClean="0"/>
              <a:t>So I could start </a:t>
            </a:r>
            <a:r>
              <a:rPr lang="en-US" sz="3600" dirty="0" err="1" smtClean="0"/>
              <a:t>livin</a:t>
            </a:r>
            <a:r>
              <a:rPr lang="en-US" sz="3600" dirty="0" smtClean="0"/>
              <a:t> right now...</a:t>
            </a:r>
            <a:br>
              <a:rPr lang="en-US" sz="3600" dirty="0" smtClean="0"/>
            </a:br>
            <a:r>
              <a:rPr lang="en-US" sz="3600" dirty="0" smtClean="0"/>
              <a:t>Outside my own little </a:t>
            </a:r>
            <a:r>
              <a:rPr lang="en-US" sz="3600" dirty="0" smtClean="0"/>
              <a:t>world</a:t>
            </a: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47800"/>
            <a:ext cx="8534400" cy="4038600"/>
          </a:xfrm>
        </p:spPr>
        <p:txBody>
          <a:bodyPr>
            <a:noAutofit/>
          </a:bodyPr>
          <a:lstStyle/>
          <a:p>
            <a:pPr algn="l"/>
            <a:r>
              <a:rPr lang="en-US" sz="3300" dirty="0" smtClean="0"/>
              <a:t/>
            </a:r>
            <a:br>
              <a:rPr lang="en-US" sz="3300" dirty="0" smtClean="0"/>
            </a:br>
            <a:r>
              <a:rPr lang="en-US" sz="3300" dirty="0" smtClean="0"/>
              <a:t>In my own little world it hardly ever rains</a:t>
            </a:r>
            <a:br>
              <a:rPr lang="en-US" sz="3300" dirty="0" smtClean="0"/>
            </a:br>
            <a:r>
              <a:rPr lang="en-US" sz="3300" dirty="0" smtClean="0"/>
              <a:t>I've never gone hungry or always felt safe</a:t>
            </a:r>
            <a:br>
              <a:rPr lang="en-US" sz="3300" dirty="0" smtClean="0"/>
            </a:br>
            <a:r>
              <a:rPr lang="en-US" sz="3300" dirty="0" smtClean="0"/>
              <a:t>I got some money in my pocket shoes on my feet</a:t>
            </a:r>
            <a:br>
              <a:rPr lang="en-US" sz="3300" dirty="0" smtClean="0"/>
            </a:br>
            <a:r>
              <a:rPr lang="en-US" sz="3300" dirty="0" smtClean="0"/>
              <a:t>In my own little world </a:t>
            </a:r>
            <a:br>
              <a:rPr lang="en-US" sz="3300" dirty="0" smtClean="0"/>
            </a:br>
            <a:r>
              <a:rPr lang="en-US" sz="3300" dirty="0" smtClean="0"/>
              <a:t>Population me</a:t>
            </a:r>
            <a:r>
              <a:rPr lang="en-US" sz="3400" dirty="0" smtClean="0"/>
              <a:t/>
            </a:r>
            <a:br>
              <a:rPr lang="en-US" sz="3400" dirty="0" smtClean="0"/>
            </a:br>
            <a:endParaRPr lang="en-US" sz="3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851648" cy="4648200"/>
          </a:xfrm>
        </p:spPr>
        <p:txBody>
          <a:bodyPr>
            <a:normAutofit fontScale="90000"/>
          </a:bodyPr>
          <a:lstStyle/>
          <a:p>
            <a:pPr algn="ctr"/>
            <a:r>
              <a:rPr lang="en-US" sz="3700" dirty="0" smtClean="0"/>
              <a:t>I try to stay awake through the Sunday morning church</a:t>
            </a:r>
            <a:br>
              <a:rPr lang="en-US" sz="3700" dirty="0" smtClean="0"/>
            </a:br>
            <a:r>
              <a:rPr lang="en-US" sz="3700" dirty="0" smtClean="0"/>
              <a:t>I throw a twenty in the plate but I never give 'til it hurts</a:t>
            </a:r>
            <a:br>
              <a:rPr lang="en-US" sz="3700" dirty="0" smtClean="0"/>
            </a:br>
            <a:r>
              <a:rPr lang="en-US" sz="3700" dirty="0" smtClean="0"/>
              <a:t>and I turn off the news when I don't like what I see</a:t>
            </a:r>
            <a:br>
              <a:rPr lang="en-US" sz="3700" dirty="0" smtClean="0"/>
            </a:br>
            <a:r>
              <a:rPr lang="en-US" sz="3700" dirty="0" smtClean="0"/>
              <a:t>Yeah, it's easy to do when it's</a:t>
            </a:r>
            <a:br>
              <a:rPr lang="en-US" sz="3700" dirty="0" smtClean="0"/>
            </a:br>
            <a:r>
              <a:rPr lang="en-US" sz="3700" dirty="0" smtClean="0"/>
              <a:t>Population me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7851648" cy="1828800"/>
          </a:xfrm>
        </p:spPr>
        <p:txBody>
          <a:bodyPr>
            <a:noAutofit/>
          </a:bodyPr>
          <a:lstStyle/>
          <a:p>
            <a:r>
              <a:rPr lang="en-US" sz="3300" dirty="0" smtClean="0"/>
              <a:t>What if there's a bigger picture</a:t>
            </a:r>
            <a:br>
              <a:rPr lang="en-US" sz="3300" dirty="0" smtClean="0"/>
            </a:br>
            <a:r>
              <a:rPr lang="en-US" sz="3300" dirty="0" smtClean="0"/>
              <a:t>  What if I'm missing out</a:t>
            </a:r>
            <a:br>
              <a:rPr lang="en-US" sz="3300" dirty="0" smtClean="0"/>
            </a:br>
            <a:r>
              <a:rPr lang="en-US" sz="3300" dirty="0" smtClean="0"/>
              <a:t>  What if there's a greater purpose</a:t>
            </a:r>
            <a:br>
              <a:rPr lang="en-US" sz="3300" dirty="0" smtClean="0"/>
            </a:br>
            <a:r>
              <a:rPr lang="en-US" sz="3300" dirty="0" smtClean="0"/>
              <a:t>  I could be living right now, </a:t>
            </a:r>
            <a:r>
              <a:rPr lang="en-US" sz="3300" dirty="0" err="1" smtClean="0"/>
              <a:t>aaa-aaa</a:t>
            </a:r>
            <a:r>
              <a:rPr lang="en-US" sz="3300" dirty="0" smtClean="0"/>
              <a:t/>
            </a:r>
            <a:br>
              <a:rPr lang="en-US" sz="3300" dirty="0" smtClean="0"/>
            </a:br>
            <a:r>
              <a:rPr lang="en-US" sz="3300" dirty="0" smtClean="0"/>
              <a:t>  Outside my own little world, </a:t>
            </a:r>
            <a:r>
              <a:rPr lang="en-US" sz="3300" dirty="0" err="1" smtClean="0"/>
              <a:t>ooo</a:t>
            </a:r>
            <a:r>
              <a:rPr lang="en-US" sz="3300" dirty="0" smtClean="0"/>
              <a:t>-ooh</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7851648" cy="3200400"/>
          </a:xfrm>
        </p:spPr>
        <p:txBody>
          <a:bodyPr>
            <a:noAutofit/>
          </a:bodyPr>
          <a:lstStyle/>
          <a:p>
            <a:pPr algn="ctr"/>
            <a:r>
              <a:rPr lang="en-US" sz="3300" dirty="0" smtClean="0"/>
              <a:t>Stopped at the red light, looked out my window</a:t>
            </a:r>
            <a:br>
              <a:rPr lang="en-US" sz="3300" dirty="0" smtClean="0"/>
            </a:br>
            <a:r>
              <a:rPr lang="en-US" sz="3300" dirty="0" smtClean="0"/>
              <a:t>I saw a cardboard sign, said "Help this homeless widow"</a:t>
            </a:r>
            <a:br>
              <a:rPr lang="en-US" sz="3300" dirty="0" smtClean="0"/>
            </a:br>
            <a:r>
              <a:rPr lang="en-US" sz="3300" dirty="0" smtClean="0"/>
              <a:t>Just above this sign was the face of a human</a:t>
            </a:r>
            <a:br>
              <a:rPr lang="en-US" sz="3300" dirty="0" smtClean="0"/>
            </a:br>
            <a:r>
              <a:rPr lang="en-US" sz="3300" dirty="0" smtClean="0"/>
              <a:t>I thought to myself, "God, what have I been doing?"</a:t>
            </a:r>
            <a:br>
              <a:rPr lang="en-US" sz="3300" dirty="0" smtClean="0"/>
            </a:b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7851648" cy="3200400"/>
          </a:xfrm>
        </p:spPr>
        <p:txBody>
          <a:bodyPr>
            <a:noAutofit/>
          </a:bodyPr>
          <a:lstStyle/>
          <a:p>
            <a:pPr algn="ctr"/>
            <a:r>
              <a:rPr lang="en-US" sz="3300" dirty="0" smtClean="0"/>
              <a:t>So I rolled down my window and I looked her in the eye</a:t>
            </a:r>
            <a:br>
              <a:rPr lang="en-US" sz="3300" dirty="0" smtClean="0"/>
            </a:br>
            <a:r>
              <a:rPr lang="en-US" sz="3300" dirty="0" smtClean="0"/>
              <a:t>Oh how many times have I just passed her by</a:t>
            </a:r>
            <a:br>
              <a:rPr lang="en-US" sz="3300" dirty="0" smtClean="0"/>
            </a:br>
            <a:r>
              <a:rPr lang="en-US" sz="3300" dirty="0" smtClean="0"/>
              <a:t>I gave her some money then I drove on through</a:t>
            </a:r>
            <a:br>
              <a:rPr lang="en-US" sz="3300" dirty="0" smtClean="0"/>
            </a:br>
            <a:r>
              <a:rPr lang="en-US" sz="3300" dirty="0" smtClean="0"/>
              <a:t>And my own little world reached</a:t>
            </a:r>
            <a:br>
              <a:rPr lang="en-US" sz="3300" dirty="0" smtClean="0"/>
            </a:br>
            <a:r>
              <a:rPr lang="en-US" sz="3300" dirty="0" smtClean="0"/>
              <a:t>Population two</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7851648" cy="1828800"/>
          </a:xfrm>
        </p:spPr>
        <p:txBody>
          <a:bodyPr>
            <a:noAutofit/>
          </a:bodyPr>
          <a:lstStyle/>
          <a:p>
            <a:r>
              <a:rPr lang="en-US" sz="3300" dirty="0" smtClean="0"/>
              <a:t>What if there's a bigger picture</a:t>
            </a:r>
            <a:br>
              <a:rPr lang="en-US" sz="3300" dirty="0" smtClean="0"/>
            </a:br>
            <a:r>
              <a:rPr lang="en-US" sz="3300" dirty="0" smtClean="0"/>
              <a:t>  What if I'm missing out</a:t>
            </a:r>
            <a:br>
              <a:rPr lang="en-US" sz="3300" dirty="0" smtClean="0"/>
            </a:br>
            <a:r>
              <a:rPr lang="en-US" sz="3300" dirty="0" smtClean="0"/>
              <a:t>  What if there's a greater purpose</a:t>
            </a:r>
            <a:br>
              <a:rPr lang="en-US" sz="3300" dirty="0" smtClean="0"/>
            </a:br>
            <a:r>
              <a:rPr lang="en-US" sz="3300" dirty="0" smtClean="0"/>
              <a:t>  I could be living right now, </a:t>
            </a:r>
            <a:r>
              <a:rPr lang="en-US" sz="3300" dirty="0" err="1" smtClean="0"/>
              <a:t>aaa-aaa</a:t>
            </a:r>
            <a:r>
              <a:rPr lang="en-US" sz="3300" dirty="0" smtClean="0"/>
              <a:t/>
            </a:r>
            <a:br>
              <a:rPr lang="en-US" sz="3300" dirty="0" smtClean="0"/>
            </a:br>
            <a:r>
              <a:rPr lang="en-US" sz="3300" dirty="0" smtClean="0"/>
              <a:t>  Outside my own little world, </a:t>
            </a:r>
            <a:r>
              <a:rPr lang="en-US" sz="3300" dirty="0" err="1" smtClean="0"/>
              <a:t>ooo</a:t>
            </a:r>
            <a:r>
              <a:rPr lang="en-US" sz="3300" dirty="0" smtClean="0"/>
              <a:t>-ooh</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14600"/>
            <a:ext cx="7851648" cy="2971800"/>
          </a:xfrm>
        </p:spPr>
        <p:txBody>
          <a:bodyPr>
            <a:noAutofit/>
          </a:bodyPr>
          <a:lstStyle/>
          <a:p>
            <a:pPr algn="ctr"/>
            <a:r>
              <a:rPr lang="en-US" sz="3600" dirty="0" smtClean="0"/>
              <a:t>Father, break my heart for what breaks Yours</a:t>
            </a:r>
            <a:br>
              <a:rPr lang="en-US" sz="3600" dirty="0" smtClean="0"/>
            </a:br>
            <a:r>
              <a:rPr lang="en-US" sz="3600" dirty="0" smtClean="0"/>
              <a:t>Give me open hands and open doors</a:t>
            </a:r>
            <a:br>
              <a:rPr lang="en-US" sz="3600" dirty="0" smtClean="0"/>
            </a:br>
            <a:r>
              <a:rPr lang="en-US" sz="3600" dirty="0" smtClean="0"/>
              <a:t>Put Your light in my eyes and let me see</a:t>
            </a:r>
            <a:br>
              <a:rPr lang="en-US" sz="3600" dirty="0" smtClean="0"/>
            </a:br>
            <a:r>
              <a:rPr lang="en-US" sz="3600" dirty="0" smtClean="0"/>
              <a:t>That my own little world is not about me</a:t>
            </a:r>
            <a:br>
              <a:rPr lang="en-US" sz="3600" dirty="0" smtClean="0"/>
            </a:b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7851648" cy="1828800"/>
          </a:xfrm>
        </p:spPr>
        <p:txBody>
          <a:bodyPr>
            <a:noAutofit/>
          </a:bodyPr>
          <a:lstStyle/>
          <a:p>
            <a:r>
              <a:rPr lang="en-US" sz="3300" dirty="0" smtClean="0"/>
              <a:t>What if there's a bigger picture</a:t>
            </a:r>
            <a:br>
              <a:rPr lang="en-US" sz="3300" dirty="0" smtClean="0"/>
            </a:br>
            <a:r>
              <a:rPr lang="en-US" sz="3300" dirty="0" smtClean="0"/>
              <a:t>  What if I'm missing out</a:t>
            </a:r>
            <a:br>
              <a:rPr lang="en-US" sz="3300" dirty="0" smtClean="0"/>
            </a:br>
            <a:r>
              <a:rPr lang="en-US" sz="3300" dirty="0" smtClean="0"/>
              <a:t>  What if there's a greater purpose</a:t>
            </a:r>
            <a:br>
              <a:rPr lang="en-US" sz="3300" dirty="0" smtClean="0"/>
            </a:br>
            <a:r>
              <a:rPr lang="en-US" sz="3300" dirty="0" smtClean="0"/>
              <a:t>  I could be living right now, </a:t>
            </a:r>
            <a:r>
              <a:rPr lang="en-US" sz="3300" dirty="0" err="1" smtClean="0"/>
              <a:t>aaa-aaa</a:t>
            </a:r>
            <a:r>
              <a:rPr lang="en-US" sz="3300" dirty="0" smtClean="0"/>
              <a:t/>
            </a:r>
            <a:br>
              <a:rPr lang="en-US" sz="3300" dirty="0" smtClean="0"/>
            </a:br>
            <a:r>
              <a:rPr lang="en-US" sz="3300" dirty="0" smtClean="0"/>
              <a:t>  Outside my own little world, </a:t>
            </a:r>
            <a:r>
              <a:rPr lang="en-US" sz="3300" dirty="0" err="1" smtClean="0"/>
              <a:t>ooo</a:t>
            </a:r>
            <a:r>
              <a:rPr lang="en-US" sz="3300" dirty="0" smtClean="0"/>
              <a:t>-ooh</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72</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IN MY OWN LITTLE WORLD </vt:lpstr>
      <vt:lpstr> In my own little world it hardly ever rains I've never gone hungry or always felt safe I got some money in my pocket shoes on my feet In my own little world  Population me </vt:lpstr>
      <vt:lpstr>I try to stay awake through the Sunday morning church I throw a twenty in the plate but I never give 'til it hurts and I turn off the news when I don't like what I see Yeah, it's easy to do when it's Population me </vt:lpstr>
      <vt:lpstr>What if there's a bigger picture   What if I'm missing out   What if there's a greater purpose   I could be living right now, aaa-aaa   Outside my own little world, ooo-ooh  </vt:lpstr>
      <vt:lpstr>Stopped at the red light, looked out my window I saw a cardboard sign, said "Help this homeless widow" Just above this sign was the face of a human I thought to myself, "God, what have I been doing?"   </vt:lpstr>
      <vt:lpstr>So I rolled down my window and I looked her in the eye Oh how many times have I just passed her by I gave her some money then I drove on through And my own little world reached Population two </vt:lpstr>
      <vt:lpstr>What if there's a bigger picture   What if I'm missing out   What if there's a greater purpose   I could be living right now, aaa-aaa   Outside my own little world, ooo-ooh  </vt:lpstr>
      <vt:lpstr>Father, break my heart for what breaks Yours Give me open hands and open doors Put Your light in my eyes and let me see That my own little world is not about me   </vt:lpstr>
      <vt:lpstr>What if there's a bigger picture   What if I'm missing out   What if there's a greater purpose   I could be living right now, aaa-aaa   Outside my own little world, ooo-ooh  </vt:lpstr>
      <vt:lpstr>I don’t wanna miss what matters I wanna be reaching out Show me the greater purpose  So I could start livin right now... Outside my own little world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 MY OWN LITTLE WORLD </dc:title>
  <dc:creator/>
  <cp:lastModifiedBy>Edward</cp:lastModifiedBy>
  <cp:revision>5</cp:revision>
  <dcterms:created xsi:type="dcterms:W3CDTF">2006-08-16T00:00:00Z</dcterms:created>
  <dcterms:modified xsi:type="dcterms:W3CDTF">2012-08-10T00:43:25Z</dcterms:modified>
</cp:coreProperties>
</file>