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F541-2F0C-41B9-B5B7-04601E57378B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2B71C-1AD5-40D1-9BD6-540AF197F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5AD5F0-B855-4864-A306-307E54830780}" type="datetimeFigureOut">
              <a:rPr lang="en-US" smtClean="0"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AA4780-51FB-4CC1-B193-C2366221794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4572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When peace like a river </a:t>
            </a:r>
            <a:r>
              <a:rPr lang="en-US" sz="3600" dirty="0" err="1" smtClean="0">
                <a:solidFill>
                  <a:schemeClr val="bg1"/>
                </a:solidFill>
              </a:rPr>
              <a:t>attendeth</a:t>
            </a:r>
            <a:r>
              <a:rPr lang="en-US" sz="3600" dirty="0" smtClean="0">
                <a:solidFill>
                  <a:schemeClr val="bg1"/>
                </a:solidFill>
              </a:rPr>
              <a:t> my way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When sorrows like sea billows roll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Whatever my lot,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Thou hast taught me to say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“It is well, it is well with my soul”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8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It is well (it is well)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With my soul (with my soul)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It is well, it is well with my soul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0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My sin- O the bliss of this glorious thought!-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My sin, not in part, but the whole,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nailed to His cross, and I bear it no more,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Praise the Lord, praise the Lord, O my soul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4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is well (it is well)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With my soul (with my soul)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well, it is well with my soul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212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00200"/>
            <a:ext cx="9296400" cy="47091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And Lord, haste the day when the faith shall be sight,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clouds be rolled back as a scroll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trump shall resound and the Lord shall descend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Even so, it is well with my soul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29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is well (it is well)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With my soul (with my soul)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well, it is well with my soul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8529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198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Oles</dc:creator>
  <cp:lastModifiedBy>Oles</cp:lastModifiedBy>
  <cp:revision>1</cp:revision>
  <dcterms:created xsi:type="dcterms:W3CDTF">2012-06-16T16:18:55Z</dcterms:created>
  <dcterms:modified xsi:type="dcterms:W3CDTF">2012-06-16T16:27:24Z</dcterms:modified>
</cp:coreProperties>
</file>