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0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6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1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0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7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9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DFF5-95D4-48B6-AE9F-44BE47789E2F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2CF7D-BBE4-42AB-A916-4222E451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63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1470025"/>
          </a:xfrm>
        </p:spPr>
        <p:txBody>
          <a:bodyPr>
            <a:noAutofit/>
          </a:bodyPr>
          <a:lstStyle/>
          <a:p>
            <a:r>
              <a:rPr lang="en-US" b="1" dirty="0"/>
              <a:t>What can wash away my sin?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Nothing but the blood of Jesus;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What can make me whole again?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Nothing but the blood of Jesus.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91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dirty="0" smtClean="0"/>
              <a:t>Oh! precious is the flow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i="1" dirty="0" smtClean="0"/>
              <a:t>That makes me white as snow;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i="1" dirty="0" smtClean="0"/>
              <a:t>No other fount I know,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i="1" dirty="0" smtClean="0"/>
              <a:t>Nothing but the blood of Jesus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9992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dirty="0"/>
              <a:t>Oh! precious is the flow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i="1" dirty="0"/>
              <a:t>That makes me white as snow;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i="1" dirty="0"/>
              <a:t>No other fount I know,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i="1" dirty="0"/>
              <a:t>Nothing but the blood of Jesus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191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For my pardon, this I see,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/>
              <a:t>Nothing but the blood of Jesus;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/>
              <a:t>For my cleansing this </a:t>
            </a:r>
            <a:r>
              <a:rPr lang="en-US" sz="4400" b="1" dirty="0" smtClean="0"/>
              <a:t>my plea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/>
              <a:t>Nothing but the blood of Jesus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292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/>
              <a:t>Oh! precious is the flow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That makes me white as snow;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No other fount I know,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Nothing but the blood of Jesus</a:t>
            </a: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322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Nothing can for sin atone,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/>
              <a:t>Nothing but the blood of Jesus;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/>
              <a:t>Naught of good that I have done,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/>
              <a:t>Nothing but the blood of Jesus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32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/>
              <a:t>Oh! precious is the flow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That makes me white as snow;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No other fount I know,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Nothing but the blood of Jesus</a:t>
            </a: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8341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This is all my hope </a:t>
            </a:r>
            <a:r>
              <a:rPr lang="en-US" sz="4800" b="1" dirty="0" smtClean="0"/>
              <a:t>and</a:t>
            </a:r>
            <a:r>
              <a:rPr lang="en-US" sz="4800" b="1" dirty="0"/>
              <a:t> </a:t>
            </a:r>
            <a:r>
              <a:rPr lang="en-US" sz="4800" b="1" dirty="0" smtClean="0"/>
              <a:t>peace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/>
              <a:t>Nothing but the blood of Jesus;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/>
              <a:t>This is all my righteousness,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/>
              <a:t>Nothing but the blood of Jesus.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205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/>
              <a:t>Oh! precious is the flow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That makes me white as snow;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No other fount I know,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/>
              <a:t>Nothing but the blood of Jesus</a:t>
            </a: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051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Glory! Glory! This I sing—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/>
              <a:t>Nothing but the blood of Jesus,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/>
              <a:t>All my praise for this I bring—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/>
              <a:t>Nothing but the blood of Jesus.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3941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can wash away my sin? Nothing but the blood of Jesus; What can make me whole again? Nothing but the blood of Jesus.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2012-11-02T23:08:22Z</dcterms:created>
  <dcterms:modified xsi:type="dcterms:W3CDTF">2012-11-02T23:52:50Z</dcterms:modified>
</cp:coreProperties>
</file>