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4CEA-B478-4693-9474-875EEBEDED8D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4F3A35-8D25-453A-81DE-9613EEB5D4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4CEA-B478-4693-9474-875EEBEDED8D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3A35-8D25-453A-81DE-9613EEB5D4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4F3A35-8D25-453A-81DE-9613EEB5D46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4CEA-B478-4693-9474-875EEBEDED8D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4CEA-B478-4693-9474-875EEBEDED8D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4F3A35-8D25-453A-81DE-9613EEB5D4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4CEA-B478-4693-9474-875EEBEDED8D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4F3A35-8D25-453A-81DE-9613EEB5D4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DC34CEA-B478-4693-9474-875EEBEDED8D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3A35-8D25-453A-81DE-9613EEB5D4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4CEA-B478-4693-9474-875EEBEDED8D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4F3A35-8D25-453A-81DE-9613EEB5D46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4CEA-B478-4693-9474-875EEBEDED8D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4F3A35-8D25-453A-81DE-9613EEB5D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4CEA-B478-4693-9474-875EEBEDED8D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4F3A35-8D25-453A-81DE-9613EEB5D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4F3A35-8D25-453A-81DE-9613EEB5D46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4CEA-B478-4693-9474-875EEBEDED8D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4F3A35-8D25-453A-81DE-9613EEB5D4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DC34CEA-B478-4693-9474-875EEBEDED8D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DC34CEA-B478-4693-9474-875EEBEDED8D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4F3A35-8D25-453A-81DE-9613EEB5D46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God is greater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Our God is greater</a:t>
            </a:r>
          </a:p>
          <a:p>
            <a:r>
              <a:rPr lang="en-US" dirty="0" smtClean="0"/>
              <a:t>Our God is stronger</a:t>
            </a:r>
          </a:p>
          <a:p>
            <a:r>
              <a:rPr lang="en-US" dirty="0" smtClean="0"/>
              <a:t>God you are higher than any other</a:t>
            </a:r>
          </a:p>
          <a:p>
            <a:r>
              <a:rPr lang="en-US" dirty="0" smtClean="0"/>
              <a:t>Our God is Healer</a:t>
            </a:r>
          </a:p>
          <a:p>
            <a:r>
              <a:rPr lang="en-US" dirty="0" smtClean="0"/>
              <a:t>Awesome in power</a:t>
            </a:r>
          </a:p>
          <a:p>
            <a:r>
              <a:rPr lang="en-US" dirty="0" smtClean="0"/>
              <a:t>Our God, Our God</a:t>
            </a:r>
          </a:p>
          <a:p>
            <a:pPr lvl="4"/>
            <a:r>
              <a:rPr lang="en-US" sz="3600" smtClean="0"/>
              <a:t>2p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Water You turned into wine</a:t>
            </a:r>
          </a:p>
          <a:p>
            <a:r>
              <a:rPr lang="en-US" dirty="0" smtClean="0"/>
              <a:t>Opened the eyes of </a:t>
            </a:r>
            <a:r>
              <a:rPr lang="en-US" smtClean="0"/>
              <a:t>the </a:t>
            </a:r>
            <a:r>
              <a:rPr lang="en-US" smtClean="0"/>
              <a:t>blind</a:t>
            </a:r>
            <a:endParaRPr lang="en-US" dirty="0" smtClean="0"/>
          </a:p>
          <a:p>
            <a:r>
              <a:rPr lang="en-US" dirty="0" smtClean="0"/>
              <a:t>There's no one like you</a:t>
            </a:r>
          </a:p>
          <a:p>
            <a:r>
              <a:rPr lang="en-US" dirty="0" smtClean="0"/>
              <a:t>None like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Into the darkness you shine</a:t>
            </a:r>
          </a:p>
          <a:p>
            <a:r>
              <a:rPr lang="en-US" dirty="0" smtClean="0"/>
              <a:t>Out of the ashes we rise</a:t>
            </a:r>
          </a:p>
          <a:p>
            <a:r>
              <a:rPr lang="en-US" dirty="0" smtClean="0"/>
              <a:t>There is no one like You</a:t>
            </a:r>
          </a:p>
          <a:p>
            <a:r>
              <a:rPr lang="en-US" dirty="0" smtClean="0"/>
              <a:t>None like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God is greater</a:t>
            </a:r>
          </a:p>
          <a:p>
            <a:r>
              <a:rPr lang="en-US" dirty="0" smtClean="0"/>
              <a:t>Our God is stronger</a:t>
            </a:r>
          </a:p>
          <a:p>
            <a:r>
              <a:rPr lang="en-US" dirty="0" smtClean="0"/>
              <a:t>God you are higher than any other</a:t>
            </a:r>
          </a:p>
          <a:p>
            <a:r>
              <a:rPr lang="en-US" dirty="0" smtClean="0"/>
              <a:t>Our God is Healer</a:t>
            </a:r>
          </a:p>
          <a:p>
            <a:r>
              <a:rPr lang="en-US" dirty="0" smtClean="0"/>
              <a:t>Awesome in power</a:t>
            </a:r>
          </a:p>
          <a:p>
            <a:r>
              <a:rPr lang="en-US" dirty="0" smtClean="0"/>
              <a:t>Our God, Our God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Into the darkness you shine</a:t>
            </a:r>
          </a:p>
          <a:p>
            <a:r>
              <a:rPr lang="en-US" dirty="0" smtClean="0"/>
              <a:t>Out of the ashes we rise</a:t>
            </a:r>
          </a:p>
          <a:p>
            <a:r>
              <a:rPr lang="en-US" dirty="0" smtClean="0"/>
              <a:t>There is no one like You</a:t>
            </a:r>
          </a:p>
          <a:p>
            <a:r>
              <a:rPr lang="en-US" dirty="0" smtClean="0"/>
              <a:t>None like You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Our God is greater</a:t>
            </a:r>
          </a:p>
          <a:p>
            <a:r>
              <a:rPr lang="en-US" dirty="0" smtClean="0"/>
              <a:t>Our God is stronger</a:t>
            </a:r>
          </a:p>
          <a:p>
            <a:r>
              <a:rPr lang="en-US" dirty="0" smtClean="0"/>
              <a:t>God you are higher than any other</a:t>
            </a:r>
          </a:p>
          <a:p>
            <a:r>
              <a:rPr lang="en-US" dirty="0" smtClean="0"/>
              <a:t>Our God is Healer</a:t>
            </a:r>
          </a:p>
          <a:p>
            <a:r>
              <a:rPr lang="en-US" dirty="0" smtClean="0"/>
              <a:t>Awesome in power</a:t>
            </a:r>
          </a:p>
          <a:p>
            <a:r>
              <a:rPr lang="en-US" dirty="0" smtClean="0"/>
              <a:t>Our God, Our God</a:t>
            </a:r>
          </a:p>
          <a:p>
            <a:pPr lvl="4"/>
            <a:r>
              <a:rPr lang="en-US" sz="3600" dirty="0" smtClean="0"/>
              <a:t>2p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and if our God is for us</a:t>
            </a:r>
          </a:p>
          <a:p>
            <a:r>
              <a:rPr lang="en-US" dirty="0" smtClean="0"/>
              <a:t>then who could ever stop us</a:t>
            </a:r>
          </a:p>
          <a:p>
            <a:r>
              <a:rPr lang="en-US" dirty="0" smtClean="0"/>
              <a:t>and if our God is with us</a:t>
            </a:r>
          </a:p>
          <a:p>
            <a:r>
              <a:rPr lang="en-US" dirty="0" smtClean="0"/>
              <a:t>then what could stand against</a:t>
            </a:r>
          </a:p>
          <a:p>
            <a:pPr lvl="6"/>
            <a:r>
              <a:rPr lang="en-US" sz="3600" dirty="0" smtClean="0"/>
              <a:t>2p 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Our God is greater</a:t>
            </a:r>
          </a:p>
          <a:p>
            <a:r>
              <a:rPr lang="en-US" dirty="0" smtClean="0"/>
              <a:t>Our God is stronger</a:t>
            </a:r>
          </a:p>
          <a:p>
            <a:r>
              <a:rPr lang="en-US" dirty="0" smtClean="0"/>
              <a:t>God you are higher than any other</a:t>
            </a:r>
          </a:p>
          <a:p>
            <a:r>
              <a:rPr lang="en-US" dirty="0" smtClean="0"/>
              <a:t>Our God is Healer</a:t>
            </a:r>
          </a:p>
          <a:p>
            <a:r>
              <a:rPr lang="en-US" dirty="0" smtClean="0"/>
              <a:t>Awesome in power</a:t>
            </a:r>
          </a:p>
          <a:p>
            <a:r>
              <a:rPr lang="en-US" dirty="0" smtClean="0"/>
              <a:t>Our God, Our God</a:t>
            </a:r>
          </a:p>
          <a:p>
            <a:pPr lvl="4"/>
            <a:r>
              <a:rPr lang="en-US" sz="3600" dirty="0" smtClean="0"/>
              <a:t>2p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and if our God is for us</a:t>
            </a:r>
          </a:p>
          <a:p>
            <a:r>
              <a:rPr lang="en-US" dirty="0" smtClean="0"/>
              <a:t>then who could ever stop us</a:t>
            </a:r>
          </a:p>
          <a:p>
            <a:r>
              <a:rPr lang="en-US" dirty="0" smtClean="0"/>
              <a:t>and if our God is with us</a:t>
            </a:r>
          </a:p>
          <a:p>
            <a:r>
              <a:rPr lang="en-US" dirty="0" smtClean="0"/>
              <a:t>then what could stand against</a:t>
            </a:r>
          </a:p>
          <a:p>
            <a:pPr lvl="6"/>
            <a:r>
              <a:rPr lang="en-US" sz="3600" dirty="0" smtClean="0"/>
              <a:t>2p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</TotalTime>
  <Words>226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Our God is greater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God is greater</dc:title>
  <dc:creator>Serg</dc:creator>
  <cp:lastModifiedBy>andrey</cp:lastModifiedBy>
  <cp:revision>2</cp:revision>
  <dcterms:created xsi:type="dcterms:W3CDTF">2012-04-06T01:18:09Z</dcterms:created>
  <dcterms:modified xsi:type="dcterms:W3CDTF">2012-04-13T03:55:29Z</dcterms:modified>
</cp:coreProperties>
</file>