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912CA-BD55-426E-AC46-3351D92EC89B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80EC-CBF5-4023-9180-0044B023B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Seated above, enthroned in the Father's love</a:t>
            </a:r>
            <a:br>
              <a:rPr lang="en-US" dirty="0"/>
            </a:br>
            <a:r>
              <a:rPr lang="en-US" dirty="0"/>
              <a:t>Destined to die, poured out for all mankind</a:t>
            </a:r>
            <a:br>
              <a:rPr lang="en-US" dirty="0"/>
            </a:br>
            <a:r>
              <a:rPr lang="en-US" dirty="0"/>
              <a:t>God's only son perfect and spotless one</a:t>
            </a:r>
            <a:br>
              <a:rPr lang="en-US" dirty="0"/>
            </a:br>
            <a:r>
              <a:rPr lang="en-US" dirty="0"/>
              <a:t>He never sinned, but suffered as if he did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Prechorus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All authority, every </a:t>
            </a:r>
            <a:r>
              <a:rPr lang="en-US" dirty="0" err="1"/>
              <a:t>victo-ry</a:t>
            </a:r>
            <a:r>
              <a:rPr lang="en-US" dirty="0"/>
              <a:t> is Yours</a:t>
            </a:r>
            <a:br>
              <a:rPr lang="en-US" dirty="0"/>
            </a:br>
            <a:r>
              <a:rPr lang="en-US" dirty="0"/>
              <a:t>All authority, every victory is Yours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Chorus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Savior, worthy of honor and glory, worthy of all our praise, You overcame</a:t>
            </a:r>
            <a:br>
              <a:rPr lang="en-US" dirty="0"/>
            </a:br>
            <a:r>
              <a:rPr lang="en-US" dirty="0"/>
              <a:t>Jesus, awesome in power forever, awesome and great is Your name, You overcame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in hand speaking the Father's plan</a:t>
            </a:r>
            <a:br>
              <a:rPr lang="en-US" dirty="0"/>
            </a:br>
            <a:r>
              <a:rPr lang="en-US" dirty="0"/>
              <a:t>You're sending us out, light in this broken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Prechorus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authority, every </a:t>
            </a:r>
            <a:r>
              <a:rPr lang="en-US" dirty="0" err="1" smtClean="0"/>
              <a:t>victo-ry</a:t>
            </a:r>
            <a:r>
              <a:rPr lang="en-US" dirty="0" smtClean="0"/>
              <a:t> is Yours</a:t>
            </a:r>
            <a:br>
              <a:rPr lang="en-US" dirty="0" smtClean="0"/>
            </a:br>
            <a:r>
              <a:rPr lang="en-US" dirty="0" smtClean="0"/>
              <a:t>All authority, every victory is Yours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Chorus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Savior, worthy of honor and glory, worthy of all our praise, You overcame</a:t>
            </a:r>
            <a:br>
              <a:rPr lang="en-US" dirty="0" smtClean="0"/>
            </a:br>
            <a:r>
              <a:rPr lang="en-US" dirty="0" smtClean="0"/>
              <a:t>Jesus, awesome in power forever, awesome and great is Your name, You overcame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Bridge</a:t>
            </a:r>
            <a:br>
              <a:rPr lang="en-US" dirty="0"/>
            </a:br>
            <a:r>
              <a:rPr lang="en-US" dirty="0"/>
              <a:t>We will overcome by the blood of the Lamb</a:t>
            </a:r>
            <a:br>
              <a:rPr lang="en-US" dirty="0"/>
            </a:br>
            <a:r>
              <a:rPr lang="en-US" dirty="0"/>
              <a:t>And the word of our testimony, everyone overcome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</cp:revision>
  <dcterms:created xsi:type="dcterms:W3CDTF">2010-11-18T04:18:45Z</dcterms:created>
  <dcterms:modified xsi:type="dcterms:W3CDTF">2010-12-17T03:21:26Z</dcterms:modified>
</cp:coreProperties>
</file>