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F456-DC92-420A-A918-6904CEDF3862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74-606B-4575-8945-10B000D49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F456-DC92-420A-A918-6904CEDF3862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74-606B-4575-8945-10B000D49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F456-DC92-420A-A918-6904CEDF3862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74-606B-4575-8945-10B000D49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F456-DC92-420A-A918-6904CEDF3862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74-606B-4575-8945-10B000D49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F456-DC92-420A-A918-6904CEDF3862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74-606B-4575-8945-10B000D49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F456-DC92-420A-A918-6904CEDF3862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74-606B-4575-8945-10B000D49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F456-DC92-420A-A918-6904CEDF3862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74-606B-4575-8945-10B000D49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F456-DC92-420A-A918-6904CEDF3862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74-606B-4575-8945-10B000D49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F456-DC92-420A-A918-6904CEDF3862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74-606B-4575-8945-10B000D49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F456-DC92-420A-A918-6904CEDF3862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74-606B-4575-8945-10B000D49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F456-DC92-420A-A918-6904CEDF3862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74-606B-4575-8945-10B000D49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4F456-DC92-420A-A918-6904CEDF3862}" type="datetimeFigureOut">
              <a:rPr lang="en-US" smtClean="0"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DDD74-606B-4575-8945-10B000D498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smtClean="0"/>
              <a:t>Power of the Cross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Oh, to see the dawn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Of the darkest day: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Christ on the road to Calvary.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Tried by sinful men,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Torn and beaten, then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Nailed to a cross of wood.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CHORUS:</a:t>
            </a:r>
          </a:p>
          <a:p>
            <a:r>
              <a:rPr lang="en-US" dirty="0" smtClean="0"/>
              <a:t>This, the </a:t>
            </a:r>
            <a:r>
              <a:rPr lang="en-US" dirty="0" err="1" smtClean="0"/>
              <a:t>pow'r</a:t>
            </a:r>
            <a:r>
              <a:rPr lang="en-US" dirty="0" smtClean="0"/>
              <a:t> of the cross:</a:t>
            </a:r>
          </a:p>
          <a:p>
            <a:r>
              <a:rPr lang="en-US" dirty="0" smtClean="0"/>
              <a:t>Christ became sin for us;</a:t>
            </a:r>
          </a:p>
          <a:p>
            <a:r>
              <a:rPr lang="en-US" dirty="0" smtClean="0"/>
              <a:t>Took the blame, bore the wrath—</a:t>
            </a:r>
          </a:p>
          <a:p>
            <a:r>
              <a:rPr lang="en-US" dirty="0" smtClean="0"/>
              <a:t>We stand forgiven at the cross.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Oh, to see the pain</a:t>
            </a:r>
          </a:p>
          <a:p>
            <a:r>
              <a:rPr lang="en-US" dirty="0" smtClean="0"/>
              <a:t>Written on Your face,</a:t>
            </a:r>
          </a:p>
          <a:p>
            <a:r>
              <a:rPr lang="en-US" dirty="0" smtClean="0"/>
              <a:t>Bearing the awesome weight of sin.</a:t>
            </a:r>
          </a:p>
          <a:p>
            <a:r>
              <a:rPr lang="en-US" dirty="0" err="1" smtClean="0"/>
              <a:t>Ev'ry</a:t>
            </a:r>
            <a:r>
              <a:rPr lang="en-US" dirty="0" smtClean="0"/>
              <a:t> bitter thought,</a:t>
            </a:r>
          </a:p>
          <a:p>
            <a:r>
              <a:rPr lang="en-US" dirty="0" err="1" smtClean="0"/>
              <a:t>Ev'ry</a:t>
            </a:r>
            <a:r>
              <a:rPr lang="en-US" dirty="0" smtClean="0"/>
              <a:t> evil deed</a:t>
            </a:r>
          </a:p>
          <a:p>
            <a:r>
              <a:rPr lang="en-US" dirty="0" smtClean="0"/>
              <a:t>Crowning Your bloodstained brow.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CHORUS:</a:t>
            </a:r>
          </a:p>
          <a:p>
            <a:r>
              <a:rPr lang="en-US" dirty="0" smtClean="0"/>
              <a:t>This, the </a:t>
            </a:r>
            <a:r>
              <a:rPr lang="en-US" dirty="0" err="1" smtClean="0"/>
              <a:t>pow'r</a:t>
            </a:r>
            <a:r>
              <a:rPr lang="en-US" dirty="0" smtClean="0"/>
              <a:t> of the cross:</a:t>
            </a:r>
          </a:p>
          <a:p>
            <a:r>
              <a:rPr lang="en-US" dirty="0" smtClean="0"/>
              <a:t>Christ became sin for us;</a:t>
            </a:r>
          </a:p>
          <a:p>
            <a:r>
              <a:rPr lang="en-US" dirty="0" smtClean="0"/>
              <a:t>Took the blame, bore the wrath—</a:t>
            </a:r>
          </a:p>
          <a:p>
            <a:r>
              <a:rPr lang="en-US" dirty="0" smtClean="0"/>
              <a:t>We stand forgiven at the cross.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daylight flees;</a:t>
            </a:r>
          </a:p>
          <a:p>
            <a:r>
              <a:rPr lang="en-US" dirty="0" smtClean="0"/>
              <a:t>Now the ground beneath</a:t>
            </a:r>
          </a:p>
          <a:p>
            <a:r>
              <a:rPr lang="en-US" dirty="0" smtClean="0"/>
              <a:t>Quakes as its Maker bows His head.</a:t>
            </a:r>
          </a:p>
          <a:p>
            <a:r>
              <a:rPr lang="en-US" dirty="0" smtClean="0"/>
              <a:t>Curtain torn in two,</a:t>
            </a:r>
          </a:p>
          <a:p>
            <a:r>
              <a:rPr lang="en-US" dirty="0" smtClean="0"/>
              <a:t>Dead are raised to life;</a:t>
            </a:r>
          </a:p>
          <a:p>
            <a:r>
              <a:rPr lang="en-US" dirty="0" smtClean="0"/>
              <a:t>"Finished!" the </a:t>
            </a:r>
            <a:r>
              <a:rPr lang="en-US" dirty="0" err="1" smtClean="0"/>
              <a:t>vict'ry</a:t>
            </a:r>
            <a:r>
              <a:rPr lang="en-US" dirty="0" smtClean="0"/>
              <a:t> cry.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CHORUS:</a:t>
            </a:r>
          </a:p>
          <a:p>
            <a:r>
              <a:rPr lang="en-US" dirty="0" smtClean="0"/>
              <a:t>This, the </a:t>
            </a:r>
            <a:r>
              <a:rPr lang="en-US" dirty="0" err="1" smtClean="0"/>
              <a:t>pow'r</a:t>
            </a:r>
            <a:r>
              <a:rPr lang="en-US" dirty="0" smtClean="0"/>
              <a:t> of the cross:</a:t>
            </a:r>
          </a:p>
          <a:p>
            <a:r>
              <a:rPr lang="en-US" dirty="0" smtClean="0"/>
              <a:t>Christ became sin for us;</a:t>
            </a:r>
          </a:p>
          <a:p>
            <a:r>
              <a:rPr lang="en-US" dirty="0" smtClean="0"/>
              <a:t>Took the blame, bore the wrath—</a:t>
            </a:r>
          </a:p>
          <a:p>
            <a:r>
              <a:rPr lang="en-US" dirty="0" smtClean="0"/>
              <a:t>We stand forgiven at the cross.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Oh, to see my name</a:t>
            </a:r>
          </a:p>
          <a:p>
            <a:r>
              <a:rPr lang="en-US" dirty="0" smtClean="0"/>
              <a:t>Written in the wounds,</a:t>
            </a:r>
          </a:p>
          <a:p>
            <a:r>
              <a:rPr lang="en-US" dirty="0" smtClean="0"/>
              <a:t>For through Your suffering I am free.</a:t>
            </a:r>
          </a:p>
          <a:p>
            <a:r>
              <a:rPr lang="en-US" dirty="0" smtClean="0"/>
              <a:t>Death is crushed to death;</a:t>
            </a:r>
          </a:p>
          <a:p>
            <a:r>
              <a:rPr lang="en-US" dirty="0" smtClean="0"/>
              <a:t>Life is mine to live,</a:t>
            </a:r>
          </a:p>
          <a:p>
            <a:r>
              <a:rPr lang="en-US" dirty="0" smtClean="0"/>
              <a:t>Won through Your selfless love.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CHORUS:</a:t>
            </a:r>
          </a:p>
          <a:p>
            <a:r>
              <a:rPr lang="en-US" dirty="0" smtClean="0"/>
              <a:t>This, the </a:t>
            </a:r>
            <a:r>
              <a:rPr lang="en-US" dirty="0" err="1" smtClean="0"/>
              <a:t>pow'r</a:t>
            </a:r>
            <a:r>
              <a:rPr lang="en-US" dirty="0" smtClean="0"/>
              <a:t> of the cross:</a:t>
            </a:r>
          </a:p>
          <a:p>
            <a:r>
              <a:rPr lang="en-US" dirty="0" smtClean="0"/>
              <a:t>Son of God—slain for us.</a:t>
            </a:r>
          </a:p>
          <a:p>
            <a:r>
              <a:rPr lang="en-US" dirty="0" smtClean="0"/>
              <a:t>What a love! What a cost! </a:t>
            </a:r>
          </a:p>
          <a:p>
            <a:r>
              <a:rPr lang="en-US" dirty="0" smtClean="0"/>
              <a:t>We stand forgiven at the cross.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267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 of the Cross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the Cross</dc:title>
  <dc:creator> </dc:creator>
  <cp:lastModifiedBy> </cp:lastModifiedBy>
  <cp:revision>1</cp:revision>
  <dcterms:created xsi:type="dcterms:W3CDTF">2010-12-17T01:56:22Z</dcterms:created>
  <dcterms:modified xsi:type="dcterms:W3CDTF">2010-12-17T03:21:13Z</dcterms:modified>
</cp:coreProperties>
</file>