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0C33-7481-4336-98B1-F3275ADBECB7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6BB438-9BA0-47EA-82D4-8D6CE3FB5D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0C33-7481-4336-98B1-F3275ADBECB7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BB438-9BA0-47EA-82D4-8D6CE3FB5D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36BB438-9BA0-47EA-82D4-8D6CE3FB5D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0C33-7481-4336-98B1-F3275ADBECB7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0C33-7481-4336-98B1-F3275ADBECB7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36BB438-9BA0-47EA-82D4-8D6CE3FB5D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0C33-7481-4336-98B1-F3275ADBECB7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6BB438-9BA0-47EA-82D4-8D6CE3FB5D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2C60C33-7481-4336-98B1-F3275ADBECB7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BB438-9BA0-47EA-82D4-8D6CE3FB5D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0C33-7481-4336-98B1-F3275ADBECB7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36BB438-9BA0-47EA-82D4-8D6CE3FB5D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0C33-7481-4336-98B1-F3275ADBECB7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36BB438-9BA0-47EA-82D4-8D6CE3FB5D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0C33-7481-4336-98B1-F3275ADBECB7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6BB438-9BA0-47EA-82D4-8D6CE3FB5D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6BB438-9BA0-47EA-82D4-8D6CE3FB5D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0C33-7481-4336-98B1-F3275ADBECB7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36BB438-9BA0-47EA-82D4-8D6CE3FB5D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2C60C33-7481-4336-98B1-F3275ADBECB7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2C60C33-7481-4336-98B1-F3275ADBECB7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6BB438-9BA0-47EA-82D4-8D6CE3FB5D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r>
              <a:rPr lang="en-US" sz="5400" b="1" dirty="0" smtClean="0"/>
              <a:t>"Take Me In"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Take me past the outer courts</a:t>
            </a:r>
            <a:br>
              <a:rPr lang="en-US" sz="3600" dirty="0" smtClean="0"/>
            </a:br>
            <a:r>
              <a:rPr lang="en-US" sz="3600" dirty="0" smtClean="0"/>
              <a:t>Into the Holy Place</a:t>
            </a:r>
            <a:br>
              <a:rPr lang="en-US" sz="3600" dirty="0" smtClean="0"/>
            </a:br>
            <a:r>
              <a:rPr lang="en-US" sz="3600" dirty="0" smtClean="0"/>
              <a:t>Past the brazen altar</a:t>
            </a:r>
            <a:br>
              <a:rPr lang="en-US" sz="3600" dirty="0" smtClean="0"/>
            </a:br>
            <a:r>
              <a:rPr lang="en-US" sz="3600" dirty="0" smtClean="0"/>
              <a:t>Lord I want to see your face</a:t>
            </a:r>
            <a:br>
              <a:rPr lang="en-US" sz="3600" dirty="0" smtClean="0"/>
            </a:br>
            <a:r>
              <a:rPr lang="en-US" sz="3600" dirty="0" smtClean="0"/>
              <a:t>Pass me by the crowds of people</a:t>
            </a:r>
            <a:br>
              <a:rPr lang="en-US" sz="3600" dirty="0" smtClean="0"/>
            </a:br>
            <a:r>
              <a:rPr lang="en-US" sz="3600" dirty="0" smtClean="0"/>
              <a:t>And the Priests who sing your praise</a:t>
            </a:r>
            <a:br>
              <a:rPr lang="en-US" sz="3600" dirty="0" smtClean="0"/>
            </a:br>
            <a:r>
              <a:rPr lang="en-US" sz="3600" dirty="0" smtClean="0"/>
              <a:t>I hunger and thirst for your righteousness</a:t>
            </a:r>
            <a:br>
              <a:rPr lang="en-US" sz="3600" dirty="0" smtClean="0"/>
            </a:br>
            <a:r>
              <a:rPr lang="en-US" sz="3600" dirty="0" smtClean="0"/>
              <a:t>But it's only found in one place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Take me into the holy of holies</a:t>
            </a:r>
            <a:br>
              <a:rPr lang="en-US" sz="3600" dirty="0" smtClean="0"/>
            </a:br>
            <a:r>
              <a:rPr lang="en-US" sz="3600" dirty="0" smtClean="0"/>
              <a:t>Take me in by the blood of the lamb</a:t>
            </a:r>
            <a:br>
              <a:rPr lang="en-US" sz="3600" dirty="0" smtClean="0"/>
            </a:br>
            <a:r>
              <a:rPr lang="en-US" sz="3600" dirty="0" smtClean="0"/>
              <a:t>Take me into the holy of holies</a:t>
            </a:r>
            <a:br>
              <a:rPr lang="en-US" sz="3600" dirty="0" smtClean="0"/>
            </a:br>
            <a:r>
              <a:rPr lang="en-US" sz="3600" dirty="0" smtClean="0"/>
              <a:t>Take the coal, touch my lips, here I am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Take me past the outer courts</a:t>
            </a:r>
            <a:br>
              <a:rPr lang="en-US" sz="3600" dirty="0" smtClean="0"/>
            </a:br>
            <a:r>
              <a:rPr lang="en-US" sz="3600" dirty="0" smtClean="0"/>
              <a:t>Into the Holy Place</a:t>
            </a:r>
            <a:br>
              <a:rPr lang="en-US" sz="3600" dirty="0" smtClean="0"/>
            </a:br>
            <a:r>
              <a:rPr lang="en-US" sz="3600" dirty="0" smtClean="0"/>
              <a:t>Past the brazen altar</a:t>
            </a:r>
            <a:br>
              <a:rPr lang="en-US" sz="3600" dirty="0" smtClean="0"/>
            </a:br>
            <a:r>
              <a:rPr lang="en-US" sz="3600" dirty="0" smtClean="0"/>
              <a:t>Lord I want to see your face</a:t>
            </a:r>
            <a:br>
              <a:rPr lang="en-US" sz="3600" dirty="0" smtClean="0"/>
            </a:br>
            <a:r>
              <a:rPr lang="en-US" sz="3600" dirty="0" smtClean="0"/>
              <a:t>Pass me by the crowds of people</a:t>
            </a:r>
            <a:br>
              <a:rPr lang="en-US" sz="3600" dirty="0" smtClean="0"/>
            </a:br>
            <a:r>
              <a:rPr lang="en-US" sz="3600" dirty="0" smtClean="0"/>
              <a:t>And the Priests who sing your praise</a:t>
            </a:r>
            <a:br>
              <a:rPr lang="en-US" sz="3600" dirty="0" smtClean="0"/>
            </a:br>
            <a:r>
              <a:rPr lang="en-US" sz="3600" dirty="0" smtClean="0"/>
              <a:t>I hunger and thirst for your righteousness</a:t>
            </a:r>
            <a:br>
              <a:rPr lang="en-US" sz="3600" dirty="0" smtClean="0"/>
            </a:br>
            <a:r>
              <a:rPr lang="en-US" sz="3600" dirty="0" smtClean="0"/>
              <a:t>But it's only found in one place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6704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Take me into the holy of holies</a:t>
            </a:r>
            <a:br>
              <a:rPr lang="en-US" sz="3600" dirty="0" smtClean="0"/>
            </a:br>
            <a:r>
              <a:rPr lang="en-US" sz="3600" dirty="0" smtClean="0"/>
              <a:t>Take me in by the blood of the lamb</a:t>
            </a:r>
            <a:br>
              <a:rPr lang="en-US" sz="3600" dirty="0" smtClean="0"/>
            </a:br>
            <a:r>
              <a:rPr lang="en-US" sz="3600" dirty="0" smtClean="0"/>
              <a:t>Take me into the holy of holies</a:t>
            </a:r>
            <a:br>
              <a:rPr lang="en-US" sz="3600" dirty="0" smtClean="0"/>
            </a:br>
            <a:r>
              <a:rPr lang="en-US" sz="3600" dirty="0" smtClean="0"/>
              <a:t>Take the coal, touch my lips, here I am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1313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</TotalTime>
  <Words>31</Words>
  <Application>Microsoft Office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Civic</vt:lpstr>
      <vt:lpstr>"Take Me In"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"Take Me In"</dc:title>
  <dc:creator>Serg</dc:creator>
  <cp:lastModifiedBy>andrey</cp:lastModifiedBy>
  <cp:revision>2</cp:revision>
  <dcterms:created xsi:type="dcterms:W3CDTF">2012-02-17T02:19:29Z</dcterms:created>
  <dcterms:modified xsi:type="dcterms:W3CDTF">2012-04-13T03:34:29Z</dcterms:modified>
</cp:coreProperties>
</file>