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96AA-2A3F-4BB5-8CA8-03050561C56A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4476-40B8-4752-B16D-9E272CD52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 God be the glory, great things He has done;</a:t>
            </a:r>
            <a:br>
              <a:rPr lang="en-US" b="1" dirty="0"/>
            </a:br>
            <a:r>
              <a:rPr lang="en-US" b="1" dirty="0"/>
              <a:t>So loved He the world that He gave us His Son,</a:t>
            </a:r>
            <a:br>
              <a:rPr lang="en-US" b="1" dirty="0"/>
            </a:br>
            <a:r>
              <a:rPr lang="en-US" b="1" dirty="0"/>
              <a:t>Who yielded His life an atonement for sin,</a:t>
            </a:r>
            <a:br>
              <a:rPr lang="en-US" b="1" dirty="0"/>
            </a:br>
            <a:r>
              <a:rPr lang="en-US" b="1" dirty="0"/>
              <a:t>And opened the life gate that all may go in.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Praise the Lord, praise the Lord,</a:t>
            </a:r>
            <a:br>
              <a:rPr lang="en-US" b="1" i="1" dirty="0"/>
            </a:br>
            <a:r>
              <a:rPr lang="en-US" b="1" i="1" dirty="0"/>
              <a:t>Let the earth hear His voice!</a:t>
            </a:r>
            <a:br>
              <a:rPr lang="en-US" b="1" i="1" dirty="0"/>
            </a:br>
            <a:r>
              <a:rPr lang="en-US" b="1" i="1" dirty="0"/>
              <a:t>Praise the Lord, praise the Lord,</a:t>
            </a:r>
            <a:br>
              <a:rPr lang="en-US" b="1" i="1" dirty="0"/>
            </a:br>
            <a:r>
              <a:rPr lang="en-US" b="1" i="1" dirty="0"/>
              <a:t>Let the people rejoice!</a:t>
            </a:r>
            <a:br>
              <a:rPr lang="en-US" b="1" i="1" dirty="0"/>
            </a:br>
            <a:r>
              <a:rPr lang="en-US" b="1" i="1" dirty="0"/>
              <a:t>O come to the Father, through Jesus the Son,</a:t>
            </a:r>
            <a:br>
              <a:rPr lang="en-US" b="1" i="1" dirty="0"/>
            </a:br>
            <a:r>
              <a:rPr lang="en-US" b="1" i="1" dirty="0"/>
              <a:t>And give Him the glory, great things He has done.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 perfect redemption, the purchase of blood,</a:t>
            </a:r>
            <a:br>
              <a:rPr lang="en-US" b="1" dirty="0"/>
            </a:br>
            <a:r>
              <a:rPr lang="en-US" b="1" dirty="0"/>
              <a:t>To every believer the promise of God;</a:t>
            </a:r>
            <a:br>
              <a:rPr lang="en-US" b="1" dirty="0"/>
            </a:br>
            <a:r>
              <a:rPr lang="en-US" b="1" dirty="0"/>
              <a:t>The vilest offender who truly believes,</a:t>
            </a:r>
            <a:br>
              <a:rPr lang="en-US" b="1" dirty="0"/>
            </a:br>
            <a:r>
              <a:rPr lang="en-US" b="1" dirty="0"/>
              <a:t>That moment from Jesus a pardon receives.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Praise the Lord, praise the Lord,</a:t>
            </a:r>
            <a:br>
              <a:rPr lang="en-US" b="1" i="1" dirty="0"/>
            </a:br>
            <a:r>
              <a:rPr lang="en-US" b="1" i="1" dirty="0"/>
              <a:t>Let the earth hear His voice!</a:t>
            </a:r>
            <a:br>
              <a:rPr lang="en-US" b="1" i="1" dirty="0"/>
            </a:br>
            <a:r>
              <a:rPr lang="en-US" b="1" i="1" dirty="0"/>
              <a:t>Praise the Lord, praise the Lord,</a:t>
            </a:r>
            <a:br>
              <a:rPr lang="en-US" b="1" i="1" dirty="0"/>
            </a:br>
            <a:r>
              <a:rPr lang="en-US" b="1" i="1" dirty="0"/>
              <a:t>Let the people rejoice!</a:t>
            </a:r>
            <a:br>
              <a:rPr lang="en-US" b="1" i="1" dirty="0"/>
            </a:br>
            <a:r>
              <a:rPr lang="en-US" b="1" i="1" dirty="0"/>
              <a:t>O come to the Father, through Jesus the Son,</a:t>
            </a:r>
            <a:br>
              <a:rPr lang="en-US" b="1" i="1" dirty="0"/>
            </a:br>
            <a:r>
              <a:rPr lang="en-US" b="1" i="1" dirty="0"/>
              <a:t>And give Him the glory, great things He has done.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71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Great things He has taught us, great things He has done,</a:t>
            </a:r>
            <a:br>
              <a:rPr lang="en-US" b="1" dirty="0"/>
            </a:br>
            <a:r>
              <a:rPr lang="en-US" b="1" dirty="0"/>
              <a:t>And great our rejoicing through Jesus the Son;</a:t>
            </a:r>
            <a:br>
              <a:rPr lang="en-US" b="1" dirty="0"/>
            </a:br>
            <a:r>
              <a:rPr lang="en-US" b="1" dirty="0"/>
              <a:t>But purer, and higher, and greater will be</a:t>
            </a:r>
            <a:br>
              <a:rPr lang="en-US" b="1" dirty="0"/>
            </a:br>
            <a:r>
              <a:rPr lang="en-US" b="1" dirty="0"/>
              <a:t>Our wonder, our transport, when Jesus we see.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Praise the Lord, praise the Lord,</a:t>
            </a:r>
            <a:br>
              <a:rPr lang="en-US" b="1" i="1" dirty="0"/>
            </a:br>
            <a:r>
              <a:rPr lang="en-US" b="1" i="1" dirty="0"/>
              <a:t>Let the earth hear His voice!</a:t>
            </a:r>
            <a:br>
              <a:rPr lang="en-US" b="1" i="1" dirty="0"/>
            </a:br>
            <a:r>
              <a:rPr lang="en-US" b="1" i="1" dirty="0"/>
              <a:t>Praise the Lord, praise the Lord,</a:t>
            </a:r>
            <a:br>
              <a:rPr lang="en-US" b="1" i="1" dirty="0"/>
            </a:br>
            <a:r>
              <a:rPr lang="en-US" b="1" i="1" dirty="0"/>
              <a:t>Let the people rejoice!</a:t>
            </a:r>
            <a:br>
              <a:rPr lang="en-US" b="1" i="1" dirty="0"/>
            </a:br>
            <a:r>
              <a:rPr lang="en-US" b="1" i="1" dirty="0"/>
              <a:t>O come to the Father, through Jesus the Son,</a:t>
            </a:r>
            <a:br>
              <a:rPr lang="en-US" b="1" i="1" dirty="0"/>
            </a:br>
            <a:r>
              <a:rPr lang="en-US" b="1" i="1" dirty="0"/>
              <a:t>And give Him the glory, great things He has done.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 God be the glory, great things He has done; So loved He the world that He gave us His Son, Who yielded His life an atonement for sin, And opened the life gate that all may go in. </vt:lpstr>
      <vt:lpstr>Praise the Lord, praise the Lord, Let the earth hear His voice! Praise the Lord, praise the Lord, Let the people rejoice! O come to the Father, through Jesus the Son, And give Him the glory, great things He has done. </vt:lpstr>
      <vt:lpstr>O perfect redemption, the purchase of blood, To every believer the promise of God; The vilest offender who truly believes, That moment from Jesus a pardon receives. </vt:lpstr>
      <vt:lpstr>Praise the Lord, praise the Lord, Let the earth hear His voice! Praise the Lord, praise the Lord, Let the people rejoice! O come to the Father, through Jesus the Son, And give Him the glory, great things He has done. </vt:lpstr>
      <vt:lpstr>Great things He has taught us, great things He has done, And great our rejoicing through Jesus the Son; But purer, and higher, and greater will be Our wonder, our transport, when Jesus we see. </vt:lpstr>
      <vt:lpstr>Praise the Lord, praise the Lord, Let the earth hear His voice! Praise the Lord, praise the Lord, Let the people rejoice! O come to the Father, through Jesus the Son, And give Him the glory, great things He has done.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God be the glory, great things He has done; So loved He the world that He gave us His Son, Who yielded His life an atonement for sin, And opened the life gate that all may go in. </dc:title>
  <dc:creator>Oles</dc:creator>
  <cp:lastModifiedBy>Mara</cp:lastModifiedBy>
  <cp:revision>2</cp:revision>
  <dcterms:created xsi:type="dcterms:W3CDTF">2011-08-11T22:40:16Z</dcterms:created>
  <dcterms:modified xsi:type="dcterms:W3CDTF">2011-08-14T08:17:11Z</dcterms:modified>
</cp:coreProperties>
</file>