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9E17A53-32C9-44DD-B61F-6393866ED362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0ABB41-5ED6-4AC6-9125-8D0332CE1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4723F1-D148-42FA-A79C-9F0DF1E12B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FC0DCE-98BB-417A-A1C0-DE736F9567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E533599-8782-4519-9BE3-4506A71A97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FDF8F5-4C72-472C-B988-7B6C970417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E46380-13CA-4C1F-BE81-C35F7D188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534E67-F874-41CB-866D-3C6481CEFB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F91101-FA08-45AA-BB04-A30DD18CED4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E18A8-2CE6-4A6E-8245-0AB4697CB4AC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1214-1651-4BB7-972C-A14649E05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03B74-8DDB-4046-920C-46FAA6A980DB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5AD4-551D-4ECE-95C8-FE3A7D87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F9F34-7A8A-41CE-ADAA-DDAAA6DAAD22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FB2C-F450-46DD-8A54-4340B95B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B740-EB43-42EF-A667-CF45B4EC0F61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AADE-BBC8-4F42-A07A-DB3FD5B08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F22D-3BAD-448E-9503-5F2338DB3B3C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E5DE-BF01-4D04-B3F0-B74FB6C5B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B82FE-77FA-4F01-980D-D9B7483EAABB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C46A-7A6B-46C6-AD08-AC79985B9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6348-CCE1-471B-A7AC-D83AAA4C73A7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1918-89A3-4F9F-BF02-A45923BF1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7ACF-632D-4595-BE9E-CF18932857E4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27D6-C0C3-42EF-820D-041CE39AF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F556-B751-441D-9E16-DEB864BD37F5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2BA6-76F2-4C7A-BC27-5BAFE921B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8B825-106B-4494-B8B6-A6541FC943E9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55C74-5985-4248-9BF5-F76455744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63E69-5C1E-410C-8053-55A32F93094E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697C-C1EF-4C41-A11A-2438F3A84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FD9D24-560C-438A-8E1C-9D3C31F72507}" type="datetimeFigureOut">
              <a:rPr lang="en-US"/>
              <a:pPr>
                <a:defRPr/>
              </a:pPr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4A9F09-89B1-462E-B117-562DCEF84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214563"/>
            <a:ext cx="7958138" cy="1470025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I consider Your heavens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work that Your hands have made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moon, the stars, the shining sun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GB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Which sit in their place</a:t>
            </a:r>
            <a:endParaRPr lang="en-US" sz="4800" b="1" dirty="0" smtClean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is a man, 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</a:t>
            </a: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 a human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That You would remember him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 gave him glory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 gave him honor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 put everything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Under his feet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 I consider Your heavens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work that Your hands have made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moon, the stars, the shining sun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Which sit in their place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4800" b="1" dirty="0" smtClean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is man</a:t>
            </a:r>
            <a:r>
              <a:rPr lang="en-US" sz="4800" b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en-US" sz="4800" b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n-US" sz="4800" b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is a human 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That You would remember him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 made him rule 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Under the heavens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 gave him life 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Under Your wings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4800" b="1" dirty="0" smtClean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229600" cy="11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 Lord, our Lord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beautiful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Your name in all the earth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4800" b="1" dirty="0" smtClean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is a man, what is a human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That You would remember him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What is a man, that You would care</a:t>
            </a:r>
            <a:b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53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 send Your Son to die for him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571750"/>
            <a:ext cx="8229600" cy="1143000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 Lord, our Lord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beautiful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Your name in all the earth</a:t>
            </a:r>
            <a:br>
              <a:rPr lang="en-US" sz="4800" b="1" dirty="0" smtClean="0"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US" sz="4800" b="1" dirty="0" smtClean="0"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</Words>
  <Application>Microsoft Office PowerPoint</Application>
  <PresentationFormat>On-screen Show (4:3)</PresentationFormat>
  <Paragraphs>14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 Theme</vt:lpstr>
      <vt:lpstr>When I consider Your heavens The work that Your hands have made The moon, the stars, the shining sun Which sit in their place</vt:lpstr>
      <vt:lpstr>What is a man,  what is a human That You would remember him You gave him glory You gave him honor You put everything Under his feet </vt:lpstr>
      <vt:lpstr>When I consider Your heavens The work that Your hands have made The moon, the stars, the shining sun Which sit in their place </vt:lpstr>
      <vt:lpstr>What is man,  what is a human  That You would remember him You made him rule  Under the heavens You gave him life  Under Your wings </vt:lpstr>
      <vt:lpstr>O Lord, our Lord How beautiful Your name in all the earth </vt:lpstr>
      <vt:lpstr>What is a man, what is a human That You would remember him What is a man, that You would care To send Your Son to die for him </vt:lpstr>
      <vt:lpstr>O Lord, our Lord How beautiful Your name in all the earth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 consider Your heavens The work that Your hands have made The moon, the stars, the shining sun Which sit in their place</dc:title>
  <dc:creator>Mara</dc:creator>
  <cp:lastModifiedBy>100</cp:lastModifiedBy>
  <cp:revision>6</cp:revision>
  <dcterms:created xsi:type="dcterms:W3CDTF">2009-08-17T21:55:05Z</dcterms:created>
  <dcterms:modified xsi:type="dcterms:W3CDTF">2011-05-22T01:33:12Z</dcterms:modified>
</cp:coreProperties>
</file>