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C3F2-BC83-4113-9B72-32EC72EFB18C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94CF-79AE-42D0-894D-E04F2B3D99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chemeClr val="bg1"/>
                </a:solidFill>
              </a:rPr>
              <a:t>HIDE ME </a:t>
            </a:r>
            <a:r>
              <a:rPr lang="en-US" b="1" dirty="0" smtClean="0">
                <a:solidFill>
                  <a:schemeClr val="bg1"/>
                </a:solidFill>
              </a:rPr>
              <a:t>NOW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UNDER YOUR </a:t>
            </a:r>
            <a:r>
              <a:rPr lang="en-US" b="1" dirty="0" smtClean="0">
                <a:solidFill>
                  <a:schemeClr val="bg1"/>
                </a:solidFill>
              </a:rPr>
              <a:t>WINGS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COVER </a:t>
            </a:r>
            <a:r>
              <a:rPr lang="en-US" b="1" dirty="0" smtClean="0">
                <a:solidFill>
                  <a:schemeClr val="bg1"/>
                </a:solidFill>
              </a:rPr>
              <a:t>ME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WITHIN YOUR MIGHTY HAND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WHEN THE OCEANS </a:t>
            </a:r>
            <a:r>
              <a:rPr lang="en-US" sz="4000" b="1" dirty="0" smtClean="0">
                <a:solidFill>
                  <a:schemeClr val="bg1"/>
                </a:solidFill>
              </a:rPr>
              <a:t>RISE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AND THUNDERS </a:t>
            </a:r>
            <a:r>
              <a:rPr lang="en-US" sz="4000" b="1" dirty="0" smtClean="0">
                <a:solidFill>
                  <a:schemeClr val="bg1"/>
                </a:solidFill>
              </a:rPr>
              <a:t>ROAR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I WILL SOAR WITH </a:t>
            </a:r>
            <a:r>
              <a:rPr lang="en-US" sz="4000" b="1" dirty="0" smtClean="0">
                <a:solidFill>
                  <a:schemeClr val="bg1"/>
                </a:solidFill>
              </a:rPr>
              <a:t>YOU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ABOVE THE </a:t>
            </a:r>
            <a:r>
              <a:rPr lang="en-US" sz="4000" b="1" dirty="0" smtClean="0">
                <a:solidFill>
                  <a:schemeClr val="bg1"/>
                </a:solidFill>
              </a:rPr>
              <a:t>STORM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FATHER YOU ARE </a:t>
            </a:r>
            <a:r>
              <a:rPr lang="en-US" sz="4000" b="1" dirty="0" smtClean="0">
                <a:solidFill>
                  <a:schemeClr val="bg1"/>
                </a:solidFill>
              </a:rPr>
              <a:t>KING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OVER THE </a:t>
            </a:r>
            <a:r>
              <a:rPr lang="en-US" sz="4000" b="1" dirty="0" smtClean="0">
                <a:solidFill>
                  <a:schemeClr val="bg1"/>
                </a:solidFill>
              </a:rPr>
              <a:t>FLOOD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I WILL BE STILL AND </a:t>
            </a:r>
            <a:r>
              <a:rPr lang="en-US" sz="4000" b="1" dirty="0" smtClean="0">
                <a:solidFill>
                  <a:schemeClr val="bg1"/>
                </a:solidFill>
              </a:rPr>
              <a:t>KNOW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YOU ARE GOD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Find rest my soul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In Christ alone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Know his power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In quietness and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HIDE ME NOW UNDER YOUR WINGS COVER ME WITHIN YOUR MIGHTY HAND 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HIDE ME NOW UNDER YOUR WINGS COVER ME WITHIN YOUR MIGHTY HAND</dc:title>
  <dc:creator>Mara</dc:creator>
  <cp:lastModifiedBy>Owner</cp:lastModifiedBy>
  <cp:revision>5</cp:revision>
  <dcterms:created xsi:type="dcterms:W3CDTF">2010-08-07T21:28:18Z</dcterms:created>
  <dcterms:modified xsi:type="dcterms:W3CDTF">2012-02-20T05:48:18Z</dcterms:modified>
</cp:coreProperties>
</file>