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50E8C1-2BB7-4338-AF71-01D0396082A6}" type="datetimeFigureOut">
              <a:rPr lang="en-US" smtClean="0"/>
              <a:t>8/4/2012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C36B51-FE8B-4EDF-A13C-4D9DE75C60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50E8C1-2BB7-4338-AF71-01D0396082A6}" type="datetimeFigureOut">
              <a:rPr lang="en-US" smtClean="0"/>
              <a:t>8/4/2012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C36B51-FE8B-4EDF-A13C-4D9DE75C60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50E8C1-2BB7-4338-AF71-01D0396082A6}" type="datetimeFigureOut">
              <a:rPr lang="en-US" smtClean="0"/>
              <a:t>8/4/2012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C36B51-FE8B-4EDF-A13C-4D9DE75C60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50E8C1-2BB7-4338-AF71-01D0396082A6}" type="datetimeFigureOut">
              <a:rPr lang="en-US" smtClean="0"/>
              <a:t>8/4/2012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C36B51-FE8B-4EDF-A13C-4D9DE75C60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50E8C1-2BB7-4338-AF71-01D0396082A6}" type="datetimeFigureOut">
              <a:rPr lang="en-US" smtClean="0"/>
              <a:t>8/4/2012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C36B51-FE8B-4EDF-A13C-4D9DE75C60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50E8C1-2BB7-4338-AF71-01D0396082A6}" type="datetimeFigureOut">
              <a:rPr lang="en-US" smtClean="0"/>
              <a:t>8/4/2012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C36B51-FE8B-4EDF-A13C-4D9DE75C60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50E8C1-2BB7-4338-AF71-01D0396082A6}" type="datetimeFigureOut">
              <a:rPr lang="en-US" smtClean="0"/>
              <a:t>8/4/2012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C36B51-FE8B-4EDF-A13C-4D9DE75C60D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50E8C1-2BB7-4338-AF71-01D0396082A6}" type="datetimeFigureOut">
              <a:rPr lang="en-US" smtClean="0"/>
              <a:t>8/4/2012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C36B51-FE8B-4EDF-A13C-4D9DE75C60D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50E8C1-2BB7-4338-AF71-01D0396082A6}" type="datetimeFigureOut">
              <a:rPr lang="en-US" smtClean="0"/>
              <a:t>8/4/2012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C36B51-FE8B-4EDF-A13C-4D9DE75C60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150E8C1-2BB7-4338-AF71-01D0396082A6}" type="datetimeFigureOut">
              <a:rPr lang="en-US" smtClean="0"/>
              <a:t>8/4/2012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C36B51-FE8B-4EDF-A13C-4D9DE75C60D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150E8C1-2BB7-4338-AF71-01D0396082A6}" type="datetimeFigureOut">
              <a:rPr lang="en-US" smtClean="0"/>
              <a:t>8/4/2012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C36B51-FE8B-4EDF-A13C-4D9DE75C60D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150E8C1-2BB7-4338-AF71-01D0396082A6}" type="datetimeFigureOut">
              <a:rPr lang="en-US" smtClean="0"/>
              <a:t>8/4/2012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CC36B51-FE8B-4EDF-A13C-4D9DE75C60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Where I belong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500" dirty="0" smtClean="0"/>
          </a:p>
          <a:p>
            <a:r>
              <a:rPr lang="en-US" sz="3500" dirty="0" smtClean="0"/>
              <a:t>Sometimes it feels like </a:t>
            </a:r>
            <a:r>
              <a:rPr lang="en-US" sz="3500" dirty="0" err="1" smtClean="0"/>
              <a:t>im</a:t>
            </a:r>
            <a:r>
              <a:rPr lang="en-US" sz="3500" dirty="0" smtClean="0"/>
              <a:t> watching from </a:t>
            </a:r>
            <a:r>
              <a:rPr lang="en-US" sz="3500" dirty="0" smtClean="0"/>
              <a:t>outside</a:t>
            </a:r>
            <a:endParaRPr lang="en-US" sz="3500" dirty="0" smtClean="0"/>
          </a:p>
          <a:p>
            <a:r>
              <a:rPr lang="en-US" sz="3500" dirty="0" smtClean="0"/>
              <a:t>Sometimes it feels like </a:t>
            </a:r>
            <a:r>
              <a:rPr lang="en-US" sz="3500" dirty="0" err="1" smtClean="0"/>
              <a:t>im</a:t>
            </a:r>
            <a:r>
              <a:rPr lang="en-US" sz="3500" dirty="0" smtClean="0"/>
              <a:t> breathing but am I </a:t>
            </a:r>
            <a:r>
              <a:rPr lang="en-US" sz="3500" dirty="0" smtClean="0"/>
              <a:t>alive</a:t>
            </a:r>
            <a:endParaRPr lang="en-US" sz="3500" dirty="0" smtClean="0"/>
          </a:p>
          <a:p>
            <a:r>
              <a:rPr lang="en-US" sz="3500" dirty="0" smtClean="0"/>
              <a:t>I won’t keep searching for answers</a:t>
            </a:r>
            <a:r>
              <a:rPr lang="en-US" sz="3500" dirty="0" smtClean="0"/>
              <a:t>,</a:t>
            </a:r>
            <a:endParaRPr lang="en-US" sz="3500" dirty="0" smtClean="0"/>
          </a:p>
          <a:p>
            <a:r>
              <a:rPr lang="en-US" sz="3500" dirty="0" smtClean="0"/>
              <a:t>That aren’t here to find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4525963"/>
          </a:xfrm>
        </p:spPr>
        <p:txBody>
          <a:bodyPr/>
          <a:lstStyle/>
          <a:p>
            <a:r>
              <a:rPr lang="en-US" sz="3500" dirty="0" smtClean="0"/>
              <a:t>All I know </a:t>
            </a:r>
            <a:r>
              <a:rPr lang="en-US" sz="3500" dirty="0" smtClean="0"/>
              <a:t>is </a:t>
            </a:r>
            <a:r>
              <a:rPr lang="en-US" sz="3500" dirty="0" err="1" smtClean="0"/>
              <a:t>im</a:t>
            </a:r>
            <a:r>
              <a:rPr lang="en-US" sz="3500" dirty="0" smtClean="0"/>
              <a:t> </a:t>
            </a:r>
            <a:r>
              <a:rPr lang="en-US" sz="3500" dirty="0" smtClean="0"/>
              <a:t>not home yet </a:t>
            </a:r>
          </a:p>
          <a:p>
            <a:r>
              <a:rPr lang="en-US" sz="3500" dirty="0" smtClean="0"/>
              <a:t>This is not where I </a:t>
            </a:r>
            <a:r>
              <a:rPr lang="en-US" sz="3500" dirty="0" smtClean="0"/>
              <a:t>belong</a:t>
            </a:r>
            <a:endParaRPr lang="en-US" sz="3500" dirty="0" smtClean="0"/>
          </a:p>
          <a:p>
            <a:r>
              <a:rPr lang="en-US" sz="3500" dirty="0" smtClean="0"/>
              <a:t>Take this world and give me </a:t>
            </a:r>
            <a:r>
              <a:rPr lang="en-US" sz="3500" dirty="0" smtClean="0"/>
              <a:t>Jesus</a:t>
            </a:r>
            <a:endParaRPr lang="en-US" sz="3500" dirty="0" smtClean="0"/>
          </a:p>
          <a:p>
            <a:r>
              <a:rPr lang="en-US" sz="3500" dirty="0" smtClean="0"/>
              <a:t>This is not where I belong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525963"/>
          </a:xfrm>
        </p:spPr>
        <p:txBody>
          <a:bodyPr>
            <a:normAutofit/>
          </a:bodyPr>
          <a:lstStyle/>
          <a:p>
            <a:r>
              <a:rPr lang="en-US" sz="3500" dirty="0" smtClean="0"/>
              <a:t>So when the walls came falling down on me</a:t>
            </a:r>
          </a:p>
          <a:p>
            <a:r>
              <a:rPr lang="en-US" sz="3500" dirty="0" smtClean="0"/>
              <a:t>And when </a:t>
            </a:r>
            <a:r>
              <a:rPr lang="en-US" sz="3500" dirty="0" err="1" smtClean="0"/>
              <a:t>im</a:t>
            </a:r>
            <a:r>
              <a:rPr lang="en-US" sz="3500" dirty="0" smtClean="0"/>
              <a:t> lost in the current of raging sea</a:t>
            </a:r>
          </a:p>
          <a:p>
            <a:r>
              <a:rPr lang="en-US" sz="3500" dirty="0" smtClean="0"/>
              <a:t>I have this blessed assurance holding </a:t>
            </a:r>
            <a:r>
              <a:rPr lang="en-US" sz="3500" dirty="0" smtClean="0"/>
              <a:t>me</a:t>
            </a:r>
            <a:endParaRPr lang="en-US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525963"/>
          </a:xfrm>
        </p:spPr>
        <p:txBody>
          <a:bodyPr/>
          <a:lstStyle/>
          <a:p>
            <a:r>
              <a:rPr lang="en-US" sz="3500" dirty="0" smtClean="0"/>
              <a:t>All I know is </a:t>
            </a:r>
            <a:r>
              <a:rPr lang="en-US" sz="3500" dirty="0" err="1" smtClean="0"/>
              <a:t>im</a:t>
            </a:r>
            <a:r>
              <a:rPr lang="en-US" sz="3500" dirty="0" smtClean="0"/>
              <a:t> not home yet </a:t>
            </a:r>
          </a:p>
          <a:p>
            <a:r>
              <a:rPr lang="en-US" sz="3500" dirty="0" smtClean="0"/>
              <a:t>This is not where I belong</a:t>
            </a:r>
          </a:p>
          <a:p>
            <a:r>
              <a:rPr lang="en-US" sz="3500" dirty="0" smtClean="0"/>
              <a:t>Take this world and give me Jesus</a:t>
            </a:r>
          </a:p>
          <a:p>
            <a:r>
              <a:rPr lang="en-US" sz="3500" dirty="0" smtClean="0"/>
              <a:t>This is not where I belong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525963"/>
          </a:xfrm>
        </p:spPr>
        <p:txBody>
          <a:bodyPr/>
          <a:lstStyle/>
          <a:p>
            <a:r>
              <a:rPr lang="en-US" sz="3500" dirty="0" smtClean="0"/>
              <a:t>When the earth shakes I </a:t>
            </a:r>
            <a:r>
              <a:rPr lang="en-US" sz="3500" dirty="0" err="1" smtClean="0"/>
              <a:t>wanna</a:t>
            </a:r>
            <a:r>
              <a:rPr lang="en-US" sz="3500" dirty="0" smtClean="0"/>
              <a:t> be found in you</a:t>
            </a:r>
          </a:p>
          <a:p>
            <a:r>
              <a:rPr lang="en-US" sz="3500" dirty="0" smtClean="0"/>
              <a:t>When the lights dim I </a:t>
            </a:r>
            <a:r>
              <a:rPr lang="en-US" sz="3500" dirty="0" err="1" smtClean="0"/>
              <a:t>wanna</a:t>
            </a:r>
            <a:r>
              <a:rPr lang="en-US" sz="3500" dirty="0" smtClean="0"/>
              <a:t> be found in you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525963"/>
          </a:xfrm>
        </p:spPr>
        <p:txBody>
          <a:bodyPr/>
          <a:lstStyle/>
          <a:p>
            <a:r>
              <a:rPr lang="en-US" sz="3500" dirty="0" smtClean="0"/>
              <a:t>All I know that </a:t>
            </a:r>
            <a:r>
              <a:rPr lang="en-US" sz="3500" dirty="0" err="1" smtClean="0"/>
              <a:t>im</a:t>
            </a:r>
            <a:r>
              <a:rPr lang="en-US" sz="3500" dirty="0" smtClean="0"/>
              <a:t> not home yet </a:t>
            </a:r>
          </a:p>
          <a:p>
            <a:r>
              <a:rPr lang="en-US" sz="3500" dirty="0" smtClean="0"/>
              <a:t>This </a:t>
            </a:r>
            <a:r>
              <a:rPr lang="en-US" sz="3500" dirty="0" smtClean="0"/>
              <a:t>is not where I belong</a:t>
            </a:r>
          </a:p>
          <a:p>
            <a:r>
              <a:rPr lang="en-US" sz="3500" dirty="0" smtClean="0"/>
              <a:t>Take </a:t>
            </a:r>
            <a:r>
              <a:rPr lang="en-US" sz="3500" dirty="0" smtClean="0"/>
              <a:t>this world and give me Jesus</a:t>
            </a:r>
          </a:p>
          <a:p>
            <a:r>
              <a:rPr lang="en-US" sz="3500" dirty="0" smtClean="0"/>
              <a:t>This </a:t>
            </a:r>
            <a:r>
              <a:rPr lang="en-US" sz="3500" dirty="0" smtClean="0"/>
              <a:t>is not where I belong </a:t>
            </a:r>
            <a:r>
              <a:rPr lang="en-US" sz="3500" dirty="0" smtClean="0"/>
              <a:t>2x</a:t>
            </a:r>
            <a:endParaRPr lang="en-US" sz="35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203</TotalTime>
  <Words>161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Where I belong</vt:lpstr>
      <vt:lpstr>Slide 2</vt:lpstr>
      <vt:lpstr>Slide 3</vt:lpstr>
      <vt:lpstr>Slide 4</vt:lpstr>
      <vt:lpstr>Slide 5</vt:lpstr>
      <vt:lpstr>Slide 6</vt:lpstr>
      <vt:lpstr>Slide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Leo</dc:creator>
  <cp:lastModifiedBy>Leo</cp:lastModifiedBy>
  <cp:revision>5</cp:revision>
  <dcterms:created xsi:type="dcterms:W3CDTF">2012-08-04T17:55:01Z</dcterms:created>
  <dcterms:modified xsi:type="dcterms:W3CDTF">2012-08-04T21:18:18Z</dcterms:modified>
</cp:coreProperties>
</file>