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0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AB845-F0EE-4925-A69B-8A754CAE15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AB54C-113B-4F72-A89C-54EB942FD8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57966-3CDD-452C-AF12-0AD65AE4A3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08726-8AD3-4E38-9F76-8A4AC7F2D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CF10C-DDD2-4009-9E20-5B1E5193FD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8E4D0-D2E0-4D5D-86F5-DBDFADBB25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8DC68-1696-45B6-B49A-A326AC6DE8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582B2-03BC-4343-883C-E9356D5E65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FC9D2-C9BC-4B24-A3D4-9C009CB8B9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97D44-DC05-45F1-91D7-B9EC93CEBA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9540C-7F35-43AC-8650-9264BE2A79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11307B-F4C9-47D8-90D0-C1D1F7B661C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  <a:effectLst/>
                <a:latin typeface="Arial Black" pitchFamily="34" charset="0"/>
              </a:rPr>
              <a:t> 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Whisper 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a prayer in the morning,</a:t>
            </a:r>
          </a:p>
          <a:p>
            <a:pPr>
              <a:buNone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 Whisper 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a prayer at noon,</a:t>
            </a:r>
          </a:p>
          <a:p>
            <a:pPr>
              <a:buNone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 Whisper 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a prayer in the evening,</a:t>
            </a:r>
          </a:p>
          <a:p>
            <a:pPr>
              <a:buNone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 To 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keep your heart in tune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. 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2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God 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answers prayer in the morning,</a:t>
            </a:r>
          </a:p>
          <a:p>
            <a:pPr>
              <a:buNone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 God 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answers prayer at noon,</a:t>
            </a:r>
          </a:p>
          <a:p>
            <a:pPr>
              <a:buNone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 God 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answers prayer in the evening,</a:t>
            </a:r>
          </a:p>
          <a:p>
            <a:pPr>
              <a:buNone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 So 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keep your heart in tune.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 Jesus 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may come in the morning,</a:t>
            </a:r>
          </a:p>
          <a:p>
            <a:pPr>
              <a:buNone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 Jesus 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may come at noon,</a:t>
            </a:r>
          </a:p>
          <a:p>
            <a:pPr>
              <a:buNone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 Jesus 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may come in the evening,</a:t>
            </a:r>
          </a:p>
          <a:p>
            <a:pPr>
              <a:buNone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 So 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keep your heart in tune.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</TotalTime>
  <Words>93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Igor</dc:creator>
  <cp:lastModifiedBy>Cheban Pavel</cp:lastModifiedBy>
  <cp:revision>8</cp:revision>
  <dcterms:created xsi:type="dcterms:W3CDTF">2005-11-20T23:13:33Z</dcterms:created>
  <dcterms:modified xsi:type="dcterms:W3CDTF">2008-08-22T17:45:24Z</dcterms:modified>
</cp:coreProperties>
</file>