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133CA4-1F91-4DB9-BBC0-D4C09102E6A7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820DD5-1F82-4CBE-80AF-DC9AC0E353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are my all in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are my strength when I am weak</a:t>
            </a:r>
          </a:p>
          <a:p>
            <a:r>
              <a:rPr lang="en-US" sz="3200" dirty="0" smtClean="0"/>
              <a:t>You are the treasure that I seek</a:t>
            </a:r>
          </a:p>
          <a:p>
            <a:r>
              <a:rPr lang="en-US" sz="3200" dirty="0" smtClean="0"/>
              <a:t>You are my all in all</a:t>
            </a:r>
          </a:p>
          <a:p>
            <a:r>
              <a:rPr lang="en-US" sz="3200" dirty="0" smtClean="0"/>
              <a:t>Seeking You as a precious jewel             </a:t>
            </a:r>
          </a:p>
          <a:p>
            <a:r>
              <a:rPr lang="en-US" sz="3200" dirty="0" smtClean="0"/>
              <a:t>Lord to give up, I'd be a fool</a:t>
            </a:r>
          </a:p>
          <a:p>
            <a:r>
              <a:rPr lang="en-US" sz="3200" dirty="0" smtClean="0"/>
              <a:t>You are my all in 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Jesus, Lamb of God, worthy is Your name</a:t>
            </a:r>
          </a:p>
          <a:p>
            <a:r>
              <a:rPr lang="en-US" dirty="0" smtClean="0"/>
              <a:t>Jesus, Lamb of God, worthy is Your 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Taking my sin, my cross, my shame</a:t>
            </a:r>
          </a:p>
          <a:p>
            <a:r>
              <a:rPr lang="en-US" dirty="0" smtClean="0"/>
              <a:t>Rising again, I bless Your name</a:t>
            </a:r>
          </a:p>
          <a:p>
            <a:r>
              <a:rPr lang="en-US" dirty="0" smtClean="0"/>
              <a:t>You are my all in all</a:t>
            </a:r>
          </a:p>
          <a:p>
            <a:r>
              <a:rPr lang="en-US" dirty="0" smtClean="0"/>
              <a:t>When I fall down, You pick me up</a:t>
            </a:r>
          </a:p>
          <a:p>
            <a:r>
              <a:rPr lang="en-US" dirty="0" smtClean="0"/>
              <a:t>When I am dry, You fill my cup</a:t>
            </a:r>
          </a:p>
          <a:p>
            <a:r>
              <a:rPr lang="en-US" dirty="0" smtClean="0"/>
              <a:t>You are my all in all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Jesus, Lamb of God, worthy is Your name</a:t>
            </a:r>
          </a:p>
          <a:p>
            <a:r>
              <a:rPr lang="en-US" smtClean="0"/>
              <a:t>Jesus, Lamb of God, worthy is Your name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134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You are my all in all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my all in all</dc:title>
  <dc:creator>Serg</dc:creator>
  <cp:lastModifiedBy>andrey</cp:lastModifiedBy>
  <cp:revision>3</cp:revision>
  <dcterms:created xsi:type="dcterms:W3CDTF">2012-04-06T01:12:40Z</dcterms:created>
  <dcterms:modified xsi:type="dcterms:W3CDTF">2012-04-09T02:39:31Z</dcterms:modified>
</cp:coreProperties>
</file>