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64B1-6FB2-45EC-8019-B2AD5BA8C3E8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4827-B43B-4005-A51C-26920DC42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64B1-6FB2-45EC-8019-B2AD5BA8C3E8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4827-B43B-4005-A51C-26920DC42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64B1-6FB2-45EC-8019-B2AD5BA8C3E8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4827-B43B-4005-A51C-26920DC42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64B1-6FB2-45EC-8019-B2AD5BA8C3E8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4827-B43B-4005-A51C-26920DC42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64B1-6FB2-45EC-8019-B2AD5BA8C3E8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4827-B43B-4005-A51C-26920DC42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64B1-6FB2-45EC-8019-B2AD5BA8C3E8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4827-B43B-4005-A51C-26920DC42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64B1-6FB2-45EC-8019-B2AD5BA8C3E8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4827-B43B-4005-A51C-26920DC42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64B1-6FB2-45EC-8019-B2AD5BA8C3E8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4827-B43B-4005-A51C-26920DC42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64B1-6FB2-45EC-8019-B2AD5BA8C3E8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4827-B43B-4005-A51C-26920DC42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64B1-6FB2-45EC-8019-B2AD5BA8C3E8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4827-B43B-4005-A51C-26920DC42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64B1-6FB2-45EC-8019-B2AD5BA8C3E8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4D54827-B43B-4005-A51C-26920DC42C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0264B1-6FB2-45EC-8019-B2AD5BA8C3E8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D54827-B43B-4005-A51C-26920DC42C0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143000"/>
            <a:ext cx="8153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Joy to the World , the Lord is come!</a:t>
            </a:r>
            <a:br>
              <a:rPr lang="en-US" sz="36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</a:br>
            <a:r>
              <a:rPr lang="en-US" sz="36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Let earth receive her King;</a:t>
            </a:r>
            <a:br>
              <a:rPr lang="en-US" sz="36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</a:br>
            <a:r>
              <a:rPr lang="en-US" sz="36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Let every heart prepare Him room,</a:t>
            </a:r>
            <a:br>
              <a:rPr lang="en-US" sz="36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</a:br>
            <a:r>
              <a:rPr lang="en-US" sz="36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And Heaven and nature sing,</a:t>
            </a:r>
            <a:br>
              <a:rPr lang="en-US" sz="36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</a:br>
            <a:r>
              <a:rPr lang="en-US" sz="36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And Heaven and nature sing,</a:t>
            </a:r>
            <a:br>
              <a:rPr lang="en-US" sz="36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</a:br>
            <a:r>
              <a:rPr lang="en-US" sz="36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And Heaven, and Heaven, and nature sing.</a:t>
            </a:r>
            <a:endParaRPr lang="en-US" sz="3600" dirty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914400"/>
            <a:ext cx="8686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Joy to the World, the Savior reigns!</a:t>
            </a:r>
            <a:br>
              <a:rPr lang="en-US" sz="36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</a:br>
            <a:r>
              <a:rPr lang="en-US" sz="36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Let men their songs employ;</a:t>
            </a:r>
            <a:br>
              <a:rPr lang="en-US" sz="36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</a:br>
            <a:r>
              <a:rPr lang="en-US" sz="36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While fields and floods, rocks, hills and plains</a:t>
            </a:r>
            <a:br>
              <a:rPr lang="en-US" sz="36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</a:br>
            <a:r>
              <a:rPr lang="en-US" sz="36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Repeat the sounding joy,</a:t>
            </a:r>
            <a:br>
              <a:rPr lang="en-US" sz="36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</a:br>
            <a:r>
              <a:rPr lang="en-US" sz="36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Repeat the sounding joy,</a:t>
            </a:r>
            <a:br>
              <a:rPr lang="en-US" sz="36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</a:br>
            <a:r>
              <a:rPr lang="en-US" sz="36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Repeat, repeat, the sounding joy</a:t>
            </a:r>
            <a:r>
              <a:rPr lang="en-US" sz="3600" b="1" dirty="0" smtClean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.</a:t>
            </a:r>
            <a:endParaRPr lang="en-US" sz="3600" dirty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066800"/>
            <a:ext cx="8229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No more let sins and sorrows grow,</a:t>
            </a:r>
            <a:br>
              <a:rPr lang="en-US" sz="36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</a:br>
            <a:r>
              <a:rPr lang="en-US" sz="36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Nor thorns infest the ground;</a:t>
            </a:r>
            <a:br>
              <a:rPr lang="en-US" sz="36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</a:br>
            <a:r>
              <a:rPr lang="en-US" sz="36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He comes to make His blessings flow</a:t>
            </a:r>
            <a:br>
              <a:rPr lang="en-US" sz="36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</a:br>
            <a:r>
              <a:rPr lang="en-US" sz="36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Far as the curse is found,</a:t>
            </a:r>
            <a:br>
              <a:rPr lang="en-US" sz="36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</a:br>
            <a:r>
              <a:rPr lang="en-US" sz="36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Far as the curse is found,</a:t>
            </a:r>
            <a:br>
              <a:rPr lang="en-US" sz="36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</a:br>
            <a:r>
              <a:rPr lang="en-US" sz="36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Far as, far as, the curse is found.</a:t>
            </a:r>
            <a:endParaRPr lang="en-US" sz="3600" dirty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990600"/>
            <a:ext cx="8458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He rules the world with truth and grace,</a:t>
            </a:r>
            <a:br>
              <a:rPr lang="en-US" sz="36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</a:br>
            <a:r>
              <a:rPr lang="en-US" sz="36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And makes the nations prove</a:t>
            </a:r>
            <a:br>
              <a:rPr lang="en-US" sz="36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</a:br>
            <a:r>
              <a:rPr lang="en-US" sz="36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The glories of His righteousness,</a:t>
            </a:r>
            <a:br>
              <a:rPr lang="en-US" sz="36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</a:br>
            <a:r>
              <a:rPr lang="en-US" sz="36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And wonders of His love,</a:t>
            </a:r>
            <a:br>
              <a:rPr lang="en-US" sz="36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</a:br>
            <a:r>
              <a:rPr lang="en-US" sz="36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And wonders of His love,</a:t>
            </a:r>
            <a:br>
              <a:rPr lang="en-US" sz="36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</a:br>
            <a:r>
              <a:rPr lang="en-US" sz="36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And wonders, wonders, of His love.</a:t>
            </a:r>
            <a:endParaRPr lang="en-US" sz="3600" dirty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</TotalTime>
  <Words>36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Alik</dc:creator>
  <cp:lastModifiedBy>Alik</cp:lastModifiedBy>
  <cp:revision>3</cp:revision>
  <dcterms:created xsi:type="dcterms:W3CDTF">2010-12-19T07:58:21Z</dcterms:created>
  <dcterms:modified xsi:type="dcterms:W3CDTF">2010-12-19T18:42:17Z</dcterms:modified>
</cp:coreProperties>
</file>