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D7FF2-264A-4C32-BB43-FCA2A6D71C80}" type="datetimeFigureOut">
              <a:rPr lang="en-US" smtClean="0"/>
              <a:t>12/19/2010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348CD-DC61-489B-8956-C46E969DD6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348CD-DC61-489B-8956-C46E969DD6C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5B9773-AA76-46C2-A254-F99C3DA58344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621DF9-8EAB-4A2C-A59A-FC68473DE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Joyful, joyful we adore Thee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 of glory Lord of love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Hearts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unfold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like flowers before Thee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Opening to the sun above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Melt the clouds of sin and sadness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Drive the dark of doubt away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Giver of immortal gladness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Fill us with the light of 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1247015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 Thy works with joy surround Thee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Earth and heaven reflect Thy rays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Stars and angels sing around Thee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Center of unbroken praise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Field and forest, vale and mountain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Flowery meadow, flashing sea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Chanting birds and flowing fountains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Call us to rejoice in Thee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430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Thou art giving and forgiving</a:t>
            </a:r>
            <a:b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 blessing, ever blest</a:t>
            </a:r>
            <a:b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Well spring of the joy of living</a:t>
            </a:r>
            <a:b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Ocean depth of happy rest</a:t>
            </a:r>
            <a:b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Thou our Father Christ our brother</a:t>
            </a:r>
            <a:b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who live in love are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Thine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Teach us how to love each other</a:t>
            </a:r>
            <a:b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Lift us to the joy divine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09600" y="1143000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Mortals join this happy chorus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 the morning stars began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Father love is reigning over us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Brother love binds man to man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Ever singing march we onward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Victors in the midst of strife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Joyful music leads us sunward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the triumph song of life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19</Words>
  <Application>Microsoft Office PowerPoint</Application>
  <PresentationFormat>On-screen Show (4:3)</PresentationFormat>
  <Paragraphs>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Alik</dc:creator>
  <cp:lastModifiedBy>Alik</cp:lastModifiedBy>
  <cp:revision>4</cp:revision>
  <dcterms:created xsi:type="dcterms:W3CDTF">2010-12-19T08:02:53Z</dcterms:created>
  <dcterms:modified xsi:type="dcterms:W3CDTF">2010-12-19T19:28:57Z</dcterms:modified>
</cp:coreProperties>
</file>