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9202D-869D-49DA-9D56-19AAB3146311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15369-1401-4697-98D2-E4A0E055E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15369-1401-4697-98D2-E4A0E055E2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BC58DB-B7CF-4AD7-8089-FC4FEADFD053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64D192-09B0-4702-A7D4-801A76A43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Це Твоя любов веде у житті мене </a:t>
            </a:r>
            <a:br>
              <a:rPr lang="uk-UA" dirty="0" smtClean="0"/>
            </a:br>
            <a:r>
              <a:rPr lang="uk-UA" dirty="0" smtClean="0"/>
              <a:t>Це Твоя любов веде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534400" cy="4594225"/>
          </a:xfrm>
        </p:spPr>
        <p:txBody>
          <a:bodyPr>
            <a:normAutofit fontScale="90000"/>
          </a:bodyPr>
          <a:lstStyle/>
          <a:p>
            <a:r>
              <a:rPr lang="uk-UA" sz="3900" dirty="0" smtClean="0"/>
              <a:t>Ісус Ти мов зоря, що світить не згаса</a:t>
            </a:r>
            <a:r>
              <a:rPr lang="uk-UA" sz="3600" dirty="0" smtClean="0"/>
              <a:t>є</a:t>
            </a:r>
            <a:r>
              <a:rPr lang="uk-UA" sz="3900" dirty="0" smtClean="0"/>
              <a:t> </a:t>
            </a:r>
            <a:br>
              <a:rPr lang="uk-UA" sz="3900" dirty="0" smtClean="0"/>
            </a:br>
            <a:r>
              <a:rPr lang="uk-UA" sz="3900" dirty="0" smtClean="0"/>
              <a:t>Твоя любов, а що даю я </a:t>
            </a:r>
            <a:br>
              <a:rPr lang="uk-UA" sz="3900" dirty="0" smtClean="0"/>
            </a:br>
            <a:r>
              <a:rPr lang="uk-UA" sz="3900" dirty="0" smtClean="0"/>
              <a:t>Що? Самий не знаю </a:t>
            </a:r>
            <a:br>
              <a:rPr lang="uk-UA" sz="3900" dirty="0" smtClean="0"/>
            </a:br>
            <a:r>
              <a:rPr lang="uk-UA" sz="3900" dirty="0" smtClean="0"/>
              <a:t>Ти Бог! Ти дав мені 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uk-UA" sz="3900" dirty="0" smtClean="0"/>
              <a:t>велику радість в душі лелію </a:t>
            </a:r>
            <a:br>
              <a:rPr lang="uk-UA" sz="3900" dirty="0" smtClean="0"/>
            </a:br>
            <a:r>
              <a:rPr lang="uk-UA" sz="3900" dirty="0" smtClean="0"/>
              <a:t>Ти так любив, згорав до тла</a:t>
            </a:r>
            <a:br>
              <a:rPr lang="uk-UA" sz="3900" dirty="0" smtClean="0"/>
            </a:br>
            <a:r>
              <a:rPr lang="uk-UA" sz="3900" dirty="0" smtClean="0"/>
              <a:t>Згорав і я зумію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Це Твоя любов веде у житті мене </a:t>
            </a:r>
            <a:br>
              <a:rPr lang="uk-UA" dirty="0" smtClean="0"/>
            </a:br>
            <a:r>
              <a:rPr lang="uk-UA" dirty="0" smtClean="0"/>
              <a:t>Це Твоя любов веде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596312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Любов – пісня моя, що лине не вмирає</a:t>
            </a:r>
            <a:br>
              <a:rPr lang="uk-UA" dirty="0" smtClean="0"/>
            </a:br>
            <a:r>
              <a:rPr lang="uk-UA" dirty="0" smtClean="0"/>
              <a:t>На крилах літ летить крізь життя </a:t>
            </a:r>
            <a:br>
              <a:rPr lang="uk-UA" dirty="0" smtClean="0"/>
            </a:br>
            <a:r>
              <a:rPr lang="uk-UA" dirty="0" smtClean="0"/>
              <a:t>І серце зігріває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Це Твоя любов веде у житті мене </a:t>
            </a:r>
            <a:br>
              <a:rPr lang="uk-UA" dirty="0" smtClean="0"/>
            </a:br>
            <a:r>
              <a:rPr lang="uk-UA" dirty="0" smtClean="0"/>
              <a:t>Це Твоя любов </a:t>
            </a:r>
            <a:r>
              <a:rPr lang="uk-UA" dirty="0" smtClean="0"/>
              <a:t>веде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</TotalTime>
  <Words>40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Це Твоя любов веде у житті мене  Це Твоя любов веде</vt:lpstr>
      <vt:lpstr>Ісус Ти мов зоря, що світить не згасає  Твоя любов, а що даю я  Що? Самий не знаю  Ти Бог! Ти дав мені  велику радість в душі лелію  Ти так любив, згорав до тла Згорав і я зумію  </vt:lpstr>
      <vt:lpstr>Це Твоя любов веде у житті мене  Це Твоя любов веде</vt:lpstr>
      <vt:lpstr>Любов – пісня моя, що лине не вмирає На крилах літ летить крізь життя  І серце зігріває</vt:lpstr>
      <vt:lpstr>Це Твоя любов веде у житті мене  Це Твоя любов веде…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Ісус</dc:title>
  <dc:creator>Ulya</dc:creator>
  <cp:lastModifiedBy>S-booth</cp:lastModifiedBy>
  <cp:revision>10</cp:revision>
  <dcterms:created xsi:type="dcterms:W3CDTF">2012-08-06T18:31:19Z</dcterms:created>
  <dcterms:modified xsi:type="dcterms:W3CDTF">2012-08-12T18:05:47Z</dcterms:modified>
</cp:coreProperties>
</file>