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5B56-F900-4CF3-A75E-D10C3F7531EC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2FA-2E7B-4C53-8102-0F2F1C9D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3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5B56-F900-4CF3-A75E-D10C3F7531EC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2FA-2E7B-4C53-8102-0F2F1C9D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6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5B56-F900-4CF3-A75E-D10C3F7531EC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2FA-2E7B-4C53-8102-0F2F1C9D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8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5B56-F900-4CF3-A75E-D10C3F7531EC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2FA-2E7B-4C53-8102-0F2F1C9D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1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5B56-F900-4CF3-A75E-D10C3F7531EC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2FA-2E7B-4C53-8102-0F2F1C9D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7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5B56-F900-4CF3-A75E-D10C3F7531EC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2FA-2E7B-4C53-8102-0F2F1C9D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1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5B56-F900-4CF3-A75E-D10C3F7531EC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2FA-2E7B-4C53-8102-0F2F1C9D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2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5B56-F900-4CF3-A75E-D10C3F7531EC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2FA-2E7B-4C53-8102-0F2F1C9D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9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5B56-F900-4CF3-A75E-D10C3F7531EC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2FA-2E7B-4C53-8102-0F2F1C9D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7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5B56-F900-4CF3-A75E-D10C3F7531EC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2FA-2E7B-4C53-8102-0F2F1C9D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34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5B56-F900-4CF3-A75E-D10C3F7531EC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2FA-2E7B-4C53-8102-0F2F1C9D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2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95B56-F900-4CF3-A75E-D10C3F7531EC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2F2FA-2E7B-4C53-8102-0F2F1C9D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20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Ісус, Ти сходиш світанком</a:t>
            </a:r>
          </a:p>
          <a:p>
            <a:r>
              <a:rPr lang="uk-UA" dirty="0" smtClean="0"/>
              <a:t>В серці моїм</a:t>
            </a:r>
          </a:p>
          <a:p>
            <a:r>
              <a:rPr lang="uk-UA" dirty="0" smtClean="0"/>
              <a:t>Твоя милість мене трима</a:t>
            </a:r>
          </a:p>
          <a:p>
            <a:r>
              <a:rPr lang="uk-UA" dirty="0" smtClean="0"/>
              <a:t>Знаю кожного ранку чуєш Ти голос мій</a:t>
            </a:r>
          </a:p>
          <a:p>
            <a:r>
              <a:rPr lang="uk-UA" dirty="0" smtClean="0"/>
              <a:t>Ісусе, рівних Тобі нема</a:t>
            </a:r>
          </a:p>
          <a:p>
            <a:r>
              <a:rPr lang="uk-UA" dirty="0" smtClean="0"/>
              <a:t>Ти приходиш – світає в душі</a:t>
            </a:r>
          </a:p>
          <a:p>
            <a:r>
              <a:rPr lang="uk-UA" dirty="0" smtClean="0"/>
              <a:t>Ти знаходиш найкраще в мені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26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Ти – Світанок нового дня</a:t>
            </a:r>
          </a:p>
          <a:p>
            <a:r>
              <a:rPr lang="uk-UA" dirty="0" smtClean="0"/>
              <a:t>Твоя милість мене наповня</a:t>
            </a:r>
          </a:p>
          <a:p>
            <a:r>
              <a:rPr lang="uk-UA" dirty="0" smtClean="0"/>
              <a:t>В Тебе буду вірити я!</a:t>
            </a:r>
          </a:p>
          <a:p>
            <a:r>
              <a:rPr lang="uk-UA" dirty="0" smtClean="0"/>
              <a:t>Ти – Світанок моєї душі</a:t>
            </a:r>
          </a:p>
          <a:p>
            <a:r>
              <a:rPr lang="uk-UA" dirty="0" smtClean="0"/>
              <a:t>Все найкраще що є в мені</a:t>
            </a:r>
          </a:p>
          <a:p>
            <a:r>
              <a:rPr lang="uk-UA" dirty="0" smtClean="0"/>
              <a:t>Віддаю я тільки Тобі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39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Ісус, Ти сходиш світанком</a:t>
            </a:r>
          </a:p>
          <a:p>
            <a:r>
              <a:rPr lang="uk-UA" dirty="0" smtClean="0"/>
              <a:t>В серці моїм</a:t>
            </a:r>
          </a:p>
          <a:p>
            <a:r>
              <a:rPr lang="uk-UA" dirty="0" smtClean="0"/>
              <a:t>Твоя милість мене трима</a:t>
            </a:r>
          </a:p>
          <a:p>
            <a:r>
              <a:rPr lang="uk-UA" dirty="0" smtClean="0"/>
              <a:t>Знаю кожного ранку чуєш Ти голос мій</a:t>
            </a:r>
          </a:p>
          <a:p>
            <a:r>
              <a:rPr lang="uk-UA" dirty="0" smtClean="0"/>
              <a:t>Ісусе, рівних Тобі нема</a:t>
            </a:r>
          </a:p>
          <a:p>
            <a:r>
              <a:rPr lang="uk-UA" dirty="0" smtClean="0"/>
              <a:t>Ти приходиш – світає в душі</a:t>
            </a:r>
          </a:p>
          <a:p>
            <a:r>
              <a:rPr lang="uk-UA" dirty="0" smtClean="0"/>
              <a:t>Ти знаходиш найкраще в мені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425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Ти – Світанок нового дня</a:t>
            </a:r>
          </a:p>
          <a:p>
            <a:r>
              <a:rPr lang="uk-UA" dirty="0" smtClean="0"/>
              <a:t>Твоя милість мене наповня</a:t>
            </a:r>
          </a:p>
          <a:p>
            <a:r>
              <a:rPr lang="uk-UA" dirty="0" smtClean="0"/>
              <a:t>В Тебе буду вірити я!</a:t>
            </a:r>
          </a:p>
          <a:p>
            <a:r>
              <a:rPr lang="uk-UA" dirty="0" smtClean="0"/>
              <a:t>Ти – Світанок моєї душі</a:t>
            </a:r>
          </a:p>
          <a:p>
            <a:r>
              <a:rPr lang="uk-UA" dirty="0" smtClean="0"/>
              <a:t>Все найкраще що є в мені</a:t>
            </a:r>
          </a:p>
          <a:p>
            <a:r>
              <a:rPr lang="uk-UA" dirty="0" smtClean="0"/>
              <a:t>Віддаю я тільки Тобі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Тільки Тобі </a:t>
            </a:r>
            <a:r>
              <a:rPr lang="en-US" dirty="0" smtClean="0"/>
              <a:t>(</a:t>
            </a:r>
            <a:r>
              <a:rPr lang="uk-UA" dirty="0" smtClean="0"/>
              <a:t>Тільки Тобі </a:t>
            </a:r>
            <a:r>
              <a:rPr lang="en-US" dirty="0" smtClean="0"/>
              <a:t>) / 4x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74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Ти – Світанок нового дня</a:t>
            </a:r>
          </a:p>
          <a:p>
            <a:r>
              <a:rPr lang="uk-UA" dirty="0" smtClean="0"/>
              <a:t>Твоя милість мене наповня</a:t>
            </a:r>
          </a:p>
          <a:p>
            <a:r>
              <a:rPr lang="uk-UA" dirty="0" smtClean="0"/>
              <a:t>В Тебе буду вірити я!</a:t>
            </a:r>
          </a:p>
          <a:p>
            <a:r>
              <a:rPr lang="uk-UA" dirty="0" smtClean="0"/>
              <a:t>Ти – Світанок моєї душі</a:t>
            </a:r>
          </a:p>
          <a:p>
            <a:r>
              <a:rPr lang="uk-UA" dirty="0" smtClean="0"/>
              <a:t>Все найкраще що є в мені</a:t>
            </a:r>
          </a:p>
          <a:p>
            <a:r>
              <a:rPr lang="uk-UA" dirty="0" smtClean="0"/>
              <a:t>Віддаю я тільки Тобі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42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168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andrey</dc:creator>
  <cp:lastModifiedBy>andrey</cp:lastModifiedBy>
  <cp:revision>1</cp:revision>
  <dcterms:created xsi:type="dcterms:W3CDTF">2012-09-02T01:57:41Z</dcterms:created>
  <dcterms:modified xsi:type="dcterms:W3CDTF">2012-09-02T02:04:13Z</dcterms:modified>
</cp:coreProperties>
</file>