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651482-92E0-43AE-9250-28D5D49ABC06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EDB04B4-3B27-4302-B565-DAEC70498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/>
              <a:t>Ісус – найкраще це </a:t>
            </a:r>
            <a:r>
              <a:rPr lang="uk-UA" sz="5400" dirty="0" smtClean="0"/>
              <a:t>Ім</a:t>
            </a:r>
            <a:r>
              <a:rPr lang="en-US" sz="5400" dirty="0" smtClean="0"/>
              <a:t>’</a:t>
            </a:r>
            <a:r>
              <a:rPr lang="uk-UA" sz="5400" dirty="0" smtClean="0"/>
              <a:t>я</a:t>
            </a:r>
            <a:r>
              <a:rPr lang="uk-UA" sz="5400" dirty="0" smtClean="0"/>
              <a:t>, </a:t>
            </a:r>
          </a:p>
          <a:p>
            <a:pPr>
              <a:buNone/>
            </a:pPr>
            <a:r>
              <a:rPr lang="uk-UA" sz="5400" dirty="0" smtClean="0"/>
              <a:t>Безцінне, миле нам.</a:t>
            </a:r>
          </a:p>
          <a:p>
            <a:pPr>
              <a:buNone/>
            </a:pPr>
            <a:r>
              <a:rPr lang="uk-UA" sz="5400" dirty="0" smtClean="0"/>
              <a:t>В Ісусі Бог дає життя </a:t>
            </a:r>
          </a:p>
          <a:p>
            <a:pPr>
              <a:buNone/>
            </a:pPr>
            <a:r>
              <a:rPr lang="uk-UA" sz="5400" dirty="0" smtClean="0"/>
              <a:t>Відкупленим серцям.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745163"/>
          </a:xfrm>
        </p:spPr>
        <p:txBody>
          <a:bodyPr/>
          <a:lstStyle/>
          <a:p>
            <a:pPr>
              <a:buNone/>
            </a:pPr>
            <a:r>
              <a:rPr lang="uk-UA" sz="5400" dirty="0" smtClean="0"/>
              <a:t>В Нім зцілення болючих </a:t>
            </a:r>
            <a:r>
              <a:rPr lang="uk-UA" sz="5400" dirty="0" smtClean="0"/>
              <a:t>ран,</a:t>
            </a:r>
            <a:endParaRPr lang="uk-UA" sz="5400" dirty="0" smtClean="0"/>
          </a:p>
          <a:p>
            <a:pPr>
              <a:buNone/>
            </a:pPr>
            <a:r>
              <a:rPr lang="uk-UA" sz="5400" dirty="0" smtClean="0"/>
              <a:t>Бальзам душі моїй, </a:t>
            </a:r>
          </a:p>
          <a:p>
            <a:pPr>
              <a:buNone/>
            </a:pPr>
            <a:r>
              <a:rPr lang="uk-UA" sz="5400" dirty="0" smtClean="0"/>
              <a:t>Лиш в Нім утіха християн</a:t>
            </a:r>
          </a:p>
          <a:p>
            <a:pPr>
              <a:buNone/>
            </a:pPr>
            <a:r>
              <a:rPr lang="uk-UA" sz="5400" dirty="0" smtClean="0"/>
              <a:t>У боротьбі земній.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/>
              <a:t> В </a:t>
            </a:r>
            <a:r>
              <a:rPr lang="uk-UA" sz="5400" dirty="0" smtClean="0"/>
              <a:t>земній </a:t>
            </a:r>
            <a:r>
              <a:rPr lang="uk-UA" sz="5400" dirty="0" smtClean="0"/>
              <a:t>пітьмі                                    Він </a:t>
            </a:r>
            <a:r>
              <a:rPr lang="uk-UA" sz="5400" dirty="0" smtClean="0"/>
              <a:t>мій маяк</a:t>
            </a:r>
            <a:r>
              <a:rPr lang="uk-UA" sz="5400" dirty="0" smtClean="0"/>
              <a:t>,       </a:t>
            </a:r>
            <a:endParaRPr lang="uk-UA" sz="5400" dirty="0" smtClean="0"/>
          </a:p>
          <a:p>
            <a:pPr>
              <a:buNone/>
            </a:pPr>
            <a:r>
              <a:rPr lang="uk-UA" sz="5400" dirty="0" smtClean="0"/>
              <a:t>До Нього я пливу, </a:t>
            </a:r>
            <a:r>
              <a:rPr lang="uk-UA" sz="5400" dirty="0" smtClean="0"/>
              <a:t>                  І </a:t>
            </a:r>
            <a:r>
              <a:rPr lang="uk-UA" sz="5400" dirty="0" smtClean="0"/>
              <a:t>пристань вічного життя</a:t>
            </a:r>
          </a:p>
          <a:p>
            <a:pPr>
              <a:buNone/>
            </a:pPr>
            <a:r>
              <a:rPr lang="uk-UA" sz="5400" dirty="0" smtClean="0"/>
              <a:t>У Ньому я знайду.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/>
              <a:t>В Ісусі Бог вже не суддя ,</a:t>
            </a:r>
          </a:p>
          <a:p>
            <a:pPr>
              <a:buNone/>
            </a:pPr>
            <a:r>
              <a:rPr lang="uk-UA" sz="5400" dirty="0" smtClean="0"/>
              <a:t>Він – Пастир дорогий, </a:t>
            </a:r>
          </a:p>
          <a:p>
            <a:pPr>
              <a:buNone/>
            </a:pPr>
            <a:r>
              <a:rPr lang="uk-UA" sz="5400" dirty="0" smtClean="0"/>
              <a:t>У Нім щасливе майбуття</a:t>
            </a:r>
          </a:p>
          <a:p>
            <a:pPr>
              <a:buNone/>
            </a:pPr>
            <a:r>
              <a:rPr lang="uk-UA" sz="5400" dirty="0" smtClean="0"/>
              <a:t>І спокій неземний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</TotalTime>
  <Words>81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Viktor</cp:lastModifiedBy>
  <cp:revision>4</cp:revision>
  <dcterms:created xsi:type="dcterms:W3CDTF">2014-02-22T01:03:26Z</dcterms:created>
  <dcterms:modified xsi:type="dcterms:W3CDTF">2014-02-22T05:39:45Z</dcterms:modified>
</cp:coreProperties>
</file>