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980CA-DF60-47E3-9C7E-1C6F7E3A8D2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9111D0-8434-4B83-8AC3-69BF85DC1EC3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659635-2F26-41CB-BE54-D74798FC06E4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7B6F1-F78E-4742-8EFE-4053800C68E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F933C-46ED-49C5-9898-84885348D9BC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02DA4-CA76-4C3C-85BC-10FD044223F1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0AFEC-CF80-45E4-8151-0CC8B436EC24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3A07B-D7D9-44F5-9509-A60866A254E7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2A216-ED84-43F9-8400-04E26A87152F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21A15-B7F6-44F4-B5A6-1EB81EA8DF9A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BA1E3-6255-4BC1-AD8B-1FCE9FB22E65}" type="slidenum">
              <a:rPr lang="uk-UA"/>
              <a:pPr/>
              <a:t>‹#›</a:t>
            </a:fld>
            <a:endParaRPr lang="uk-UA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A326B81-1D2D-4D7C-BC8C-384145B49D10}" type="slidenum">
              <a:rPr lang="uk-UA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79388" y="1906588"/>
            <a:ext cx="939641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dirty="0">
                <a:solidFill>
                  <a:schemeClr val="bg1"/>
                </a:solidFill>
              </a:rPr>
              <a:t>Благо есть славить Господа,</a:t>
            </a:r>
          </a:p>
          <a:p>
            <a:r>
              <a:rPr lang="ru-RU" sz="4000" dirty="0">
                <a:solidFill>
                  <a:schemeClr val="bg1"/>
                </a:solidFill>
              </a:rPr>
              <a:t>И петь имени Твоему, Всевышний.</a:t>
            </a:r>
          </a:p>
          <a:p>
            <a:r>
              <a:rPr lang="ru-RU" sz="4000" dirty="0">
                <a:solidFill>
                  <a:schemeClr val="bg1"/>
                </a:solidFill>
              </a:rPr>
              <a:t>Возвещать утром милость Твою</a:t>
            </a:r>
          </a:p>
          <a:p>
            <a:r>
              <a:rPr lang="ru-RU" sz="4000" dirty="0">
                <a:solidFill>
                  <a:schemeClr val="bg1"/>
                </a:solidFill>
              </a:rPr>
              <a:t>И истину Твою везде.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144463" y="1619250"/>
            <a:ext cx="939641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i="1">
                <a:solidFill>
                  <a:schemeClr val="bg1"/>
                </a:solidFill>
              </a:rPr>
              <a:t>Ты возвеселил душу мою,</a:t>
            </a:r>
          </a:p>
          <a:p>
            <a:r>
              <a:rPr lang="ru-RU" sz="4000" i="1">
                <a:solidFill>
                  <a:schemeClr val="bg1"/>
                </a:solidFill>
              </a:rPr>
              <a:t>Я Тебе, Господь, хвалу пою!</a:t>
            </a:r>
          </a:p>
          <a:p>
            <a:r>
              <a:rPr lang="ru-RU" sz="4000" i="1">
                <a:solidFill>
                  <a:schemeClr val="bg1"/>
                </a:solidFill>
              </a:rPr>
              <a:t>Дела Твои велики, о Отец,</a:t>
            </a:r>
          </a:p>
          <a:p>
            <a:r>
              <a:rPr lang="ru-RU" sz="4000" i="1">
                <a:solidFill>
                  <a:schemeClr val="bg1"/>
                </a:solidFill>
              </a:rPr>
              <a:t>Ты мой Господь, Ты мой Творец!</a:t>
            </a:r>
            <a:r>
              <a:rPr lang="ru-RU" sz="40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5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166916" name="Text Box 4"/>
          <p:cNvSpPr txBox="1">
            <a:spLocks noChangeArrowheads="1"/>
          </p:cNvSpPr>
          <p:nvPr/>
        </p:nvSpPr>
        <p:spPr bwMode="auto">
          <a:xfrm>
            <a:off x="179388" y="1557338"/>
            <a:ext cx="939641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</a:rPr>
              <a:t>Возвожу мои очи к горам,</a:t>
            </a:r>
          </a:p>
          <a:p>
            <a:r>
              <a:rPr lang="ru-RU" sz="4000">
                <a:solidFill>
                  <a:schemeClr val="bg1"/>
                </a:solidFill>
              </a:rPr>
              <a:t>Возношу мои руки к небу;</a:t>
            </a:r>
          </a:p>
          <a:p>
            <a:r>
              <a:rPr lang="ru-RU" sz="4000">
                <a:solidFill>
                  <a:schemeClr val="bg1"/>
                </a:solidFill>
              </a:rPr>
              <a:t>Я познал, что Господь велик</a:t>
            </a:r>
          </a:p>
          <a:p>
            <a:r>
              <a:rPr lang="ru-RU" sz="4000">
                <a:solidFill>
                  <a:schemeClr val="bg1"/>
                </a:solidFill>
              </a:rPr>
              <a:t>И на земле, и в вышине.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79388" y="1330325"/>
            <a:ext cx="939641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i="1">
                <a:solidFill>
                  <a:schemeClr val="bg1"/>
                </a:solidFill>
              </a:rPr>
              <a:t>Ты возвеселил душу мою,</a:t>
            </a:r>
          </a:p>
          <a:p>
            <a:r>
              <a:rPr lang="ru-RU" sz="4000" i="1">
                <a:solidFill>
                  <a:schemeClr val="bg1"/>
                </a:solidFill>
              </a:rPr>
              <a:t>Я Тебе, Господь, хвалу пою!</a:t>
            </a:r>
          </a:p>
          <a:p>
            <a:r>
              <a:rPr lang="ru-RU" sz="4000" i="1">
                <a:solidFill>
                  <a:schemeClr val="bg1"/>
                </a:solidFill>
              </a:rPr>
              <a:t>Дела Твои велики, о Отец,</a:t>
            </a:r>
          </a:p>
          <a:p>
            <a:r>
              <a:rPr lang="ru-RU" sz="4000" i="1">
                <a:solidFill>
                  <a:schemeClr val="bg1"/>
                </a:solidFill>
              </a:rPr>
              <a:t>Ты мой Господь, Ты мой Творец!</a:t>
            </a:r>
            <a:r>
              <a:rPr lang="ru-RU" sz="40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167940" name="Text Box 4"/>
          <p:cNvSpPr txBox="1">
            <a:spLocks noChangeArrowheads="1"/>
          </p:cNvSpPr>
          <p:nvPr/>
        </p:nvSpPr>
        <p:spPr bwMode="auto">
          <a:xfrm>
            <a:off x="179388" y="1628775"/>
            <a:ext cx="9396412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>
                <a:solidFill>
                  <a:schemeClr val="bg1"/>
                </a:solidFill>
              </a:rPr>
              <a:t>Ты укажешь мне жизни путь,</a:t>
            </a:r>
          </a:p>
          <a:p>
            <a:r>
              <a:rPr lang="ru-RU" sz="4000">
                <a:solidFill>
                  <a:schemeClr val="bg1"/>
                </a:solidFill>
              </a:rPr>
              <a:t>Да не постыжусь, что к Тебе взываю,</a:t>
            </a:r>
          </a:p>
          <a:p>
            <a:r>
              <a:rPr lang="ru-RU" sz="4000">
                <a:solidFill>
                  <a:schemeClr val="bg1"/>
                </a:solidFill>
              </a:rPr>
              <a:t>На Тебя уповаю я,</a:t>
            </a:r>
          </a:p>
          <a:p>
            <a:r>
              <a:rPr lang="ru-RU" sz="4000">
                <a:solidFill>
                  <a:schemeClr val="bg1"/>
                </a:solidFill>
              </a:rPr>
              <a:t>Благослови, Господь, меня.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79930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4000">
              <a:solidFill>
                <a:schemeClr val="bg1"/>
              </a:solidFill>
            </a:endParaRPr>
          </a:p>
        </p:txBody>
      </p:sp>
      <p:sp>
        <p:nvSpPr>
          <p:cNvPr id="169988" name="Text Box 4"/>
          <p:cNvSpPr txBox="1">
            <a:spLocks noChangeArrowheads="1"/>
          </p:cNvSpPr>
          <p:nvPr/>
        </p:nvSpPr>
        <p:spPr bwMode="auto">
          <a:xfrm>
            <a:off x="179388" y="1330325"/>
            <a:ext cx="9396412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000" i="1">
                <a:solidFill>
                  <a:schemeClr val="bg1"/>
                </a:solidFill>
              </a:rPr>
              <a:t>Ты возвеселил душу мою,</a:t>
            </a:r>
          </a:p>
          <a:p>
            <a:r>
              <a:rPr lang="ru-RU" sz="4000" i="1">
                <a:solidFill>
                  <a:schemeClr val="bg1"/>
                </a:solidFill>
              </a:rPr>
              <a:t>Я Тебе, Господь, хвалу пою!</a:t>
            </a:r>
          </a:p>
          <a:p>
            <a:r>
              <a:rPr lang="ru-RU" sz="4000" i="1">
                <a:solidFill>
                  <a:schemeClr val="bg1"/>
                </a:solidFill>
              </a:rPr>
              <a:t>Дела Твои велики, о Отец,</a:t>
            </a:r>
          </a:p>
          <a:p>
            <a:r>
              <a:rPr lang="ru-RU" sz="4000" i="1">
                <a:solidFill>
                  <a:schemeClr val="bg1"/>
                </a:solidFill>
              </a:rPr>
              <a:t>Ты мой Господь, Ты мой Творец!</a:t>
            </a:r>
            <a:r>
              <a:rPr lang="ru-RU" sz="4000">
                <a:solidFill>
                  <a:schemeClr val="bg1"/>
                </a:solidFill>
              </a:rPr>
              <a:t> </a:t>
            </a:r>
            <a:endParaRPr lang="en-US" sz="4000">
              <a:solidFill>
                <a:schemeClr val="bg1"/>
              </a:solidFill>
            </a:endParaRPr>
          </a:p>
          <a:p>
            <a:endParaRPr lang="en-US" sz="4000">
              <a:solidFill>
                <a:schemeClr val="bg1"/>
              </a:solidFill>
            </a:endParaRPr>
          </a:p>
          <a:p>
            <a:endParaRPr lang="en-US" sz="4000">
              <a:solidFill>
                <a:schemeClr val="bg1"/>
              </a:solidFill>
            </a:endParaRPr>
          </a:p>
          <a:p>
            <a:r>
              <a:rPr lang="en-US" sz="4000">
                <a:solidFill>
                  <a:schemeClr val="bg1"/>
                </a:solidFill>
              </a:rPr>
              <a:t>				*  *  *</a:t>
            </a:r>
            <a:endParaRPr lang="ru-RU" sz="40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</TotalTime>
  <Words>157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Оформление по умолчанию</vt:lpstr>
      <vt:lpstr>Slide 1</vt:lpstr>
      <vt:lpstr>Slide 2</vt:lpstr>
      <vt:lpstr>Slide 3</vt:lpstr>
      <vt:lpstr>Slide 4</vt:lpstr>
      <vt:lpstr>Slide 5</vt:lpstr>
      <vt:lpstr>Slide 6</vt:lpstr>
    </vt:vector>
  </TitlesOfParts>
  <Company>HomeWork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Alex&amp;YaroslavaSamruk</dc:creator>
  <cp:lastModifiedBy>Alik</cp:lastModifiedBy>
  <cp:revision>74</cp:revision>
  <dcterms:created xsi:type="dcterms:W3CDTF">2004-01-10T14:59:10Z</dcterms:created>
  <dcterms:modified xsi:type="dcterms:W3CDTF">2010-09-13T02:26:21Z</dcterms:modified>
</cp:coreProperties>
</file>