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8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0181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0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1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2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3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4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5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6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7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8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9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0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1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2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3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4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5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206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02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0222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022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0225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02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2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24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24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24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24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24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19F081-AC2A-4FA9-B079-F1C906F68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4A65-8AAD-4177-9A67-D28B3D7F2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A2F2E-3748-49FE-A111-6CEFCC363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63211-B650-4932-8D3E-C8A251DE7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B1BBD-DAE3-473C-BDBA-A8A5F10F9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52733-50EB-4936-A4B6-A9CA50451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9AA6B-48C1-4B73-9890-0832703AC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71AB9-E95A-400B-B511-CC9B08CEC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0FBC2-3D6F-48B0-90DD-4A362CC50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12BE8-2344-4DA5-BEA7-B4425EAC2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9D41A-FF01-47BB-9FD7-38A6FF040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915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915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82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918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9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919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20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920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0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21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1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2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22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922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922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93723C0-CF8C-4619-A629-634486F63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22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688387" cy="4497387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 </a:t>
            </a:r>
            <a:r>
              <a:rPr lang="uk-UA" dirty="0" smtClean="0"/>
              <a:t>Благодаттю </a:t>
            </a:r>
            <a:r>
              <a:rPr lang="uk-UA" dirty="0"/>
              <a:t>Божою </a:t>
            </a:r>
            <a:r>
              <a:rPr lang="uk-UA" dirty="0" smtClean="0"/>
              <a:t>день</a:t>
            </a:r>
            <a:r>
              <a:rPr lang="en-US" dirty="0" smtClean="0"/>
              <a:t> </a:t>
            </a:r>
            <a:r>
              <a:rPr lang="uk-UA" dirty="0" smtClean="0"/>
              <a:t>цей</a:t>
            </a:r>
            <a:r>
              <a:rPr lang="en-US" dirty="0" smtClean="0"/>
              <a:t> </a:t>
            </a:r>
            <a:r>
              <a:rPr lang="uk-UA" dirty="0" smtClean="0"/>
              <a:t>подарований 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uk-UA" dirty="0" smtClean="0"/>
              <a:t>Ми </a:t>
            </a:r>
            <a:r>
              <a:rPr lang="uk-UA" dirty="0"/>
              <a:t>живемо милістю що з небес зійшла 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uk-UA" dirty="0" smtClean="0"/>
              <a:t>Богові </a:t>
            </a:r>
            <a:r>
              <a:rPr lang="uk-UA" dirty="0"/>
              <a:t>вклонімося вдячністю наповнені 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uk-UA" dirty="0" smtClean="0"/>
              <a:t>Хай </a:t>
            </a:r>
            <a:r>
              <a:rPr lang="uk-UA" dirty="0"/>
              <a:t>лунає Господу з наших уст </a:t>
            </a:r>
            <a:r>
              <a:rPr lang="uk-UA" dirty="0" smtClean="0"/>
              <a:t>хвала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497387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</a:t>
            </a:r>
            <a:r>
              <a:rPr lang="uk-UA" i="1" dirty="0" smtClean="0"/>
              <a:t>Співайте </a:t>
            </a:r>
            <a:r>
              <a:rPr lang="uk-UA" i="1" dirty="0"/>
              <a:t>співайте для Божої слави </a:t>
            </a:r>
            <a:endParaRPr lang="en-US" dirty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uk-UA" i="1" dirty="0" smtClean="0"/>
              <a:t>Хай </a:t>
            </a:r>
            <a:r>
              <a:rPr lang="uk-UA" i="1" dirty="0"/>
              <a:t>пісня до неба летить величаво </a:t>
            </a:r>
            <a:endParaRPr lang="en-US" dirty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uk-UA" i="1" dirty="0" smtClean="0"/>
              <a:t>Господь </a:t>
            </a:r>
            <a:r>
              <a:rPr lang="uk-UA" i="1" dirty="0"/>
              <a:t>поєднав нас дітей і дорослих </a:t>
            </a:r>
            <a:endParaRPr lang="en-US" dirty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uk-UA" i="1" dirty="0" smtClean="0"/>
              <a:t>Любов</a:t>
            </a:r>
            <a:r>
              <a:rPr lang="ru-RU" i="1" dirty="0"/>
              <a:t>’</a:t>
            </a:r>
            <a:r>
              <a:rPr lang="uk-UA" i="1" dirty="0"/>
              <a:t>ю своєю з небес </a:t>
            </a:r>
            <a:r>
              <a:rPr lang="uk-UA" i="1" dirty="0" smtClean="0"/>
              <a:t>високості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Хай серця очистяться щирою молитвою</a:t>
            </a:r>
            <a:endParaRPr lang="en-US" dirty="0"/>
          </a:p>
          <a:p>
            <a:pPr>
              <a:buNone/>
            </a:pPr>
            <a:r>
              <a:rPr lang="uk-UA" dirty="0"/>
              <a:t>Хай веде щоденно нас істина свята</a:t>
            </a:r>
            <a:endParaRPr lang="en-US" dirty="0"/>
          </a:p>
          <a:p>
            <a:pPr>
              <a:buNone/>
            </a:pPr>
            <a:r>
              <a:rPr lang="uk-UA" dirty="0"/>
              <a:t>Щоб акордом вдячності пісня ця полинула </a:t>
            </a:r>
            <a:endParaRPr lang="en-US" dirty="0"/>
          </a:p>
          <a:p>
            <a:pPr>
              <a:buNone/>
            </a:pPr>
            <a:r>
              <a:rPr lang="uk-UA" dirty="0" smtClean="0"/>
              <a:t>Щоб </a:t>
            </a:r>
            <a:r>
              <a:rPr lang="uk-UA" dirty="0"/>
              <a:t>від серця славила вся земля Христа</a:t>
            </a:r>
            <a:endParaRPr lang="en-US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123</TotalTime>
  <Words>79</Words>
  <Application>Microsoft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Fading Grid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</dc:creator>
  <cp:lastModifiedBy>Cheban Pavel</cp:lastModifiedBy>
  <cp:revision>4</cp:revision>
  <cp:lastPrinted>1601-01-01T00:00:00Z</cp:lastPrinted>
  <dcterms:created xsi:type="dcterms:W3CDTF">2006-07-03T18:13:41Z</dcterms:created>
  <dcterms:modified xsi:type="dcterms:W3CDTF">2008-08-22T17:49:50Z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