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4" r:id="rId4"/>
    <p:sldId id="260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6B21-C566-4B3B-A245-3607ACCDC63E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F598A-6350-4636-9772-3BFBE6603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6B21-C566-4B3B-A245-3607ACCDC63E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F598A-6350-4636-9772-3BFBE6603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6B21-C566-4B3B-A245-3607ACCDC63E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F598A-6350-4636-9772-3BFBE6603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6B21-C566-4B3B-A245-3607ACCDC63E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F598A-6350-4636-9772-3BFBE6603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6B21-C566-4B3B-A245-3607ACCDC63E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F598A-6350-4636-9772-3BFBE6603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6B21-C566-4B3B-A245-3607ACCDC63E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F598A-6350-4636-9772-3BFBE6603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6B21-C566-4B3B-A245-3607ACCDC63E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F598A-6350-4636-9772-3BFBE6603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6B21-C566-4B3B-A245-3607ACCDC63E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F598A-6350-4636-9772-3BFBE6603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6B21-C566-4B3B-A245-3607ACCDC63E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F598A-6350-4636-9772-3BFBE6603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6B21-C566-4B3B-A245-3607ACCDC63E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F598A-6350-4636-9772-3BFBE6603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6B21-C566-4B3B-A245-3607ACCDC63E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F598A-6350-4636-9772-3BFBE6603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A6B21-C566-4B3B-A245-3607ACCDC63E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F598A-6350-4636-9772-3BFBE6603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Благословен, благословен,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Благословен тот дом! </a:t>
            </a:r>
          </a:p>
          <a:p>
            <a:pPr>
              <a:buNone/>
            </a:pP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Благословен, благословен,</a:t>
            </a:r>
          </a:p>
          <a:p>
            <a:pPr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Благословен тот дом! 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Благословен тот дом, 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в каждом чистом сердце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Слово святое Господа живёт. 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 власти тьмы и страха смерти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Сам Господь в тот дом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озяином войдёт.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Благословен, благословен,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Благословен тот дом! </a:t>
            </a:r>
          </a:p>
          <a:p>
            <a:pPr>
              <a:buNone/>
            </a:pP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Благословен, благословен,</a:t>
            </a: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Благословен тот дом! 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024" y="332656"/>
            <a:ext cx="8533456" cy="59766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Благословен тот дом, </a:t>
            </a: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в тихий час молитвы </a:t>
            </a: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Духом Святым Господь </a:t>
            </a: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Касается сердец, </a:t>
            </a: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радость и </a:t>
            </a: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Счастье любви в избытке </a:t>
            </a: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благодать излил </a:t>
            </a: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Небесный наш Отец.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Благословен, благословен,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Благословен тот дом! </a:t>
            </a:r>
          </a:p>
          <a:p>
            <a:pPr>
              <a:buNone/>
            </a:pP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Благословен, благословен,</a:t>
            </a: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Благословен тот дом! 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Благословен тот дом, </a:t>
            </a: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старость уважают </a:t>
            </a: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веру свято берегут </a:t>
            </a: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рода в род</a:t>
            </a: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Славят Творца и Библию читают </a:t>
            </a: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возрастают в мудрости </a:t>
            </a: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года в год!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Благословен, благословен,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Благословен тот дом! </a:t>
            </a:r>
          </a:p>
          <a:p>
            <a:pPr>
              <a:buNone/>
            </a:pP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Благословен, благословен,</a:t>
            </a: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Благословен тот дом! 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152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Nelya</dc:creator>
  <cp:lastModifiedBy>S-booth</cp:lastModifiedBy>
  <cp:revision>3</cp:revision>
  <dcterms:created xsi:type="dcterms:W3CDTF">2012-09-08T17:29:58Z</dcterms:created>
  <dcterms:modified xsi:type="dcterms:W3CDTF">2012-09-09T16:54:18Z</dcterms:modified>
</cp:coreProperties>
</file>