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CEFE-EF20-41F1-89A9-56883E75BA8D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A268D-5F8A-4AF5-9179-704675132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315200" cy="5486400"/>
          </a:xfrm>
        </p:spPr>
        <p:txBody>
          <a:bodyPr/>
          <a:lstStyle/>
          <a:p>
            <a:r>
              <a:rPr lang="ru-RU" sz="5400" b="1" dirty="0">
                <a:solidFill>
                  <a:schemeClr val="bg1"/>
                </a:solidFill>
              </a:rPr>
              <a:t>Боже </a:t>
            </a:r>
            <a:r>
              <a:rPr lang="uk-UA" sz="5400" b="1" dirty="0">
                <a:solidFill>
                  <a:schemeClr val="bg1"/>
                </a:solidFill>
              </a:rPr>
              <a:t>скеля Ти моя 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Я надіюся на Тебе.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Боже твердиня Ти моя,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Притулок мій і спасіння.</a:t>
            </a:r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315200" cy="5486400"/>
          </a:xfrm>
        </p:spPr>
        <p:txBody>
          <a:bodyPr>
            <a:normAutofit fontScale="70000" lnSpcReduction="20000"/>
          </a:bodyPr>
          <a:lstStyle/>
          <a:p>
            <a:r>
              <a:rPr lang="uk-UA" sz="5700" b="1" dirty="0">
                <a:solidFill>
                  <a:schemeClr val="bg1"/>
                </a:solidFill>
              </a:rPr>
              <a:t>В тісноті моїй покликав Господа,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До Бога я звернувсь мого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Він почув мене, почув мене,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Відповів мені з чертогу Свого</a:t>
            </a:r>
            <a:r>
              <a:rPr lang="uk-UA" sz="5700" b="1" dirty="0" smtClean="0">
                <a:solidFill>
                  <a:schemeClr val="bg1"/>
                </a:solidFill>
              </a:rPr>
              <a:t>.</a:t>
            </a:r>
            <a:r>
              <a:rPr lang="uk-UA" sz="5700" b="1" dirty="0" smtClean="0">
                <a:solidFill>
                  <a:schemeClr val="bg1"/>
                </a:solidFill>
              </a:rPr>
              <a:t> Люблю Тебе, Господи, скеле моя,</a:t>
            </a:r>
            <a:endParaRPr lang="en-US" sz="5700" b="1" dirty="0" smtClean="0">
              <a:solidFill>
                <a:schemeClr val="bg1"/>
              </a:solidFill>
            </a:endParaRPr>
          </a:p>
          <a:p>
            <a:r>
              <a:rPr lang="uk-UA" sz="5700" b="1" dirty="0" smtClean="0">
                <a:solidFill>
                  <a:schemeClr val="bg1"/>
                </a:solidFill>
              </a:rPr>
              <a:t>     Твердине моя, пристановище моє.</a:t>
            </a:r>
            <a:endParaRPr lang="en-US" sz="5700" b="1" dirty="0" smtClean="0">
              <a:solidFill>
                <a:schemeClr val="bg1"/>
              </a:solidFill>
            </a:endParaRPr>
          </a:p>
          <a:p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315200" cy="5486400"/>
          </a:xfrm>
        </p:spPr>
        <p:txBody>
          <a:bodyPr/>
          <a:lstStyle/>
          <a:p>
            <a:r>
              <a:rPr lang="uk-UA" sz="5400" b="1" dirty="0">
                <a:solidFill>
                  <a:schemeClr val="bg1"/>
                </a:solidFill>
              </a:rPr>
              <a:t>Руку Ти простяг Свою 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І підняв мене з безодні,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Темряву освітив мою,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Бо Ти світильник мій, Боже.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315200" cy="5486400"/>
          </a:xfrm>
        </p:spPr>
        <p:txBody>
          <a:bodyPr>
            <a:normAutofit fontScale="70000" lnSpcReduction="20000"/>
          </a:bodyPr>
          <a:lstStyle/>
          <a:p>
            <a:r>
              <a:rPr lang="uk-UA" sz="5700" b="1" dirty="0">
                <a:solidFill>
                  <a:schemeClr val="bg1"/>
                </a:solidFill>
              </a:rPr>
              <a:t>В тісноті моїй покликав Господа,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До Бога я звернувсь мого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Він почув мене, почув мене,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Відповів мені з чертогу Свого</a:t>
            </a:r>
            <a:r>
              <a:rPr lang="uk-UA" sz="5700" b="1" dirty="0" smtClean="0">
                <a:solidFill>
                  <a:schemeClr val="bg1"/>
                </a:solidFill>
              </a:rPr>
              <a:t>.</a:t>
            </a:r>
            <a:r>
              <a:rPr lang="uk-UA" sz="5700" b="1" dirty="0" smtClean="0">
                <a:solidFill>
                  <a:schemeClr val="bg1"/>
                </a:solidFill>
              </a:rPr>
              <a:t> Люблю Тебе, Господи, скеле моя,</a:t>
            </a:r>
            <a:endParaRPr lang="en-US" sz="5700" b="1" dirty="0" smtClean="0">
              <a:solidFill>
                <a:schemeClr val="bg1"/>
              </a:solidFill>
            </a:endParaRPr>
          </a:p>
          <a:p>
            <a:r>
              <a:rPr lang="uk-UA" sz="5700" b="1" dirty="0" smtClean="0">
                <a:solidFill>
                  <a:schemeClr val="bg1"/>
                </a:solidFill>
              </a:rPr>
              <a:t>     Твердине моя, пристановище моє.</a:t>
            </a:r>
            <a:endParaRPr lang="en-US" sz="5700" b="1" dirty="0" smtClean="0">
              <a:solidFill>
                <a:schemeClr val="bg1"/>
              </a:solidFill>
            </a:endParaRPr>
          </a:p>
          <a:p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315200" cy="5486400"/>
          </a:xfrm>
        </p:spPr>
        <p:txBody>
          <a:bodyPr/>
          <a:lstStyle/>
          <a:p>
            <a:r>
              <a:rPr lang="uk-UA" sz="5400" b="1" dirty="0">
                <a:solidFill>
                  <a:schemeClr val="bg1"/>
                </a:solidFill>
              </a:rPr>
              <a:t>Буду славити Тебе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І співатиму повіки.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Боже, спасіння Ти моє,</a:t>
            </a:r>
            <a:endParaRPr lang="en-US" sz="5400" b="1" dirty="0">
              <a:solidFill>
                <a:schemeClr val="bg1"/>
              </a:solidFill>
            </a:endParaRPr>
          </a:p>
          <a:p>
            <a:r>
              <a:rPr lang="uk-UA" sz="5400" b="1" dirty="0">
                <a:solidFill>
                  <a:schemeClr val="bg1"/>
                </a:solidFill>
              </a:rPr>
              <a:t>Опора і визволитель.</a:t>
            </a:r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7315200" cy="5486400"/>
          </a:xfrm>
        </p:spPr>
        <p:txBody>
          <a:bodyPr>
            <a:normAutofit fontScale="70000" lnSpcReduction="20000"/>
          </a:bodyPr>
          <a:lstStyle/>
          <a:p>
            <a:r>
              <a:rPr lang="uk-UA" sz="5700" b="1" dirty="0">
                <a:solidFill>
                  <a:schemeClr val="bg1"/>
                </a:solidFill>
              </a:rPr>
              <a:t>В тісноті моїй покликав Господа,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До Бога я звернувсь мого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Він почув мене, почув мене,</a:t>
            </a:r>
            <a:endParaRPr lang="en-US" sz="5700" b="1" dirty="0">
              <a:solidFill>
                <a:schemeClr val="bg1"/>
              </a:solidFill>
            </a:endParaRPr>
          </a:p>
          <a:p>
            <a:r>
              <a:rPr lang="uk-UA" sz="5700" b="1" dirty="0">
                <a:solidFill>
                  <a:schemeClr val="bg1"/>
                </a:solidFill>
              </a:rPr>
              <a:t>     Відповів мені з чертогу Свого</a:t>
            </a:r>
            <a:r>
              <a:rPr lang="uk-UA" sz="5700" b="1" dirty="0" smtClean="0">
                <a:solidFill>
                  <a:schemeClr val="bg1"/>
                </a:solidFill>
              </a:rPr>
              <a:t>.</a:t>
            </a:r>
            <a:r>
              <a:rPr lang="uk-UA" sz="5700" b="1" dirty="0" smtClean="0">
                <a:solidFill>
                  <a:schemeClr val="bg1"/>
                </a:solidFill>
              </a:rPr>
              <a:t> Люблю Тебе, Господи, скеле моя,</a:t>
            </a:r>
            <a:endParaRPr lang="en-US" sz="5700" b="1" dirty="0" smtClean="0">
              <a:solidFill>
                <a:schemeClr val="bg1"/>
              </a:solidFill>
            </a:endParaRPr>
          </a:p>
          <a:p>
            <a:r>
              <a:rPr lang="uk-UA" sz="5700" b="1" dirty="0" smtClean="0">
                <a:solidFill>
                  <a:schemeClr val="bg1"/>
                </a:solidFill>
              </a:rPr>
              <a:t>     Твердине моя, пристановище моє.</a:t>
            </a:r>
            <a:endParaRPr lang="en-US" sz="5700" b="1" dirty="0" smtClean="0">
              <a:solidFill>
                <a:schemeClr val="bg1"/>
              </a:solidFill>
            </a:endParaRPr>
          </a:p>
          <a:p>
            <a:endParaRPr lang="en-US" sz="5700" b="1" dirty="0" smtClean="0">
              <a:solidFill>
                <a:schemeClr val="bg1"/>
              </a:solidFill>
            </a:endParaRPr>
          </a:p>
          <a:p>
            <a:endParaRPr lang="en-US" sz="5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S-booth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Workstation</dc:creator>
  <cp:lastModifiedBy>Workstation</cp:lastModifiedBy>
  <cp:revision>1</cp:revision>
  <dcterms:created xsi:type="dcterms:W3CDTF">2011-11-13T18:25:26Z</dcterms:created>
  <dcterms:modified xsi:type="dcterms:W3CDTF">2011-11-13T18:30:57Z</dcterms:modified>
</cp:coreProperties>
</file>