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ED3C-7594-4DAA-B876-496208912B91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C7B4-C75D-4F33-AD00-05296C147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ED3C-7594-4DAA-B876-496208912B91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C7B4-C75D-4F33-AD00-05296C147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ED3C-7594-4DAA-B876-496208912B91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C7B4-C75D-4F33-AD00-05296C147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ED3C-7594-4DAA-B876-496208912B91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C7B4-C75D-4F33-AD00-05296C147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ED3C-7594-4DAA-B876-496208912B91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C7B4-C75D-4F33-AD00-05296C147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ED3C-7594-4DAA-B876-496208912B91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C7B4-C75D-4F33-AD00-05296C147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ED3C-7594-4DAA-B876-496208912B91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C7B4-C75D-4F33-AD00-05296C147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ED3C-7594-4DAA-B876-496208912B91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C7B4-C75D-4F33-AD00-05296C147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ED3C-7594-4DAA-B876-496208912B91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C7B4-C75D-4F33-AD00-05296C147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ED3C-7594-4DAA-B876-496208912B91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C7B4-C75D-4F33-AD00-05296C147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ED3C-7594-4DAA-B876-496208912B91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C7B4-C75D-4F33-AD00-05296C147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9ED3C-7594-4DAA-B876-496208912B91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CC7B4-C75D-4F33-AD00-05296C1475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33400"/>
            <a:ext cx="7391400" cy="5791200"/>
          </a:xfrm>
        </p:spPr>
        <p:txBody>
          <a:bodyPr/>
          <a:lstStyle/>
          <a:p>
            <a:r>
              <a:rPr lang="ru-RU" sz="4000" b="1" dirty="0">
                <a:solidFill>
                  <a:schemeClr val="tx1"/>
                </a:solidFill>
              </a:rPr>
              <a:t>Бьют часы, прощальный час мне  возвещают,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Бьют часы, о чём-то новом говорят,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Бьют часы и этим боем возвещают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Что я пришлец на сей земле, не здесь мой дом.</a:t>
            </a:r>
            <a:endParaRPr lang="en-US" sz="4000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33400"/>
            <a:ext cx="7391400" cy="5791200"/>
          </a:xfrm>
        </p:spPr>
        <p:txBody>
          <a:bodyPr/>
          <a:lstStyle/>
          <a:p>
            <a:r>
              <a:rPr lang="ru-RU" sz="4000" b="1" dirty="0">
                <a:solidFill>
                  <a:schemeClr val="tx1"/>
                </a:solidFill>
              </a:rPr>
              <a:t>Я ду</a:t>
            </a:r>
            <a:r>
              <a:rPr lang="uk-UA" sz="4000" b="1" dirty="0">
                <a:solidFill>
                  <a:schemeClr val="tx1"/>
                </a:solidFill>
              </a:rPr>
              <a:t>м</a:t>
            </a:r>
            <a:r>
              <a:rPr lang="ru-RU" sz="4000" b="1" dirty="0">
                <a:solidFill>
                  <a:schemeClr val="tx1"/>
                </a:solidFill>
              </a:rPr>
              <a:t>у прежнюю свою 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     Вновь думаю под тихий бой,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     И песню новую пою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     Пора домой, пора домой.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     Пою её, как сладок звук мне песни той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     Её всегда я буду петь, пора домой.</a:t>
            </a:r>
            <a:endParaRPr lang="en-US" sz="4000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33400"/>
            <a:ext cx="7391400" cy="5791200"/>
          </a:xfrm>
        </p:spPr>
        <p:txBody>
          <a:bodyPr/>
          <a:lstStyle/>
          <a:p>
            <a:r>
              <a:rPr lang="ru-RU" sz="4000" b="1" dirty="0">
                <a:solidFill>
                  <a:schemeClr val="tx1"/>
                </a:solidFill>
              </a:rPr>
              <a:t>Бьют часы, мне радость тихую вселяют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Бьют часы и вдохновенье мне дарят.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О Творец, смиренно я у ног склоняюсь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И слабые мои уста хвалой звучат.</a:t>
            </a:r>
            <a:endParaRPr lang="en-US" sz="4000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33400"/>
            <a:ext cx="7391400" cy="5791200"/>
          </a:xfrm>
        </p:spPr>
        <p:txBody>
          <a:bodyPr/>
          <a:lstStyle/>
          <a:p>
            <a:r>
              <a:rPr lang="ru-RU" sz="4000" b="1" dirty="0">
                <a:solidFill>
                  <a:schemeClr val="tx1"/>
                </a:solidFill>
              </a:rPr>
              <a:t>Я ду</a:t>
            </a:r>
            <a:r>
              <a:rPr lang="uk-UA" sz="4000" b="1" dirty="0">
                <a:solidFill>
                  <a:schemeClr val="tx1"/>
                </a:solidFill>
              </a:rPr>
              <a:t>м</a:t>
            </a:r>
            <a:r>
              <a:rPr lang="ru-RU" sz="4000" b="1" dirty="0">
                <a:solidFill>
                  <a:schemeClr val="tx1"/>
                </a:solidFill>
              </a:rPr>
              <a:t>у прежнюю свою 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     Вновь думаю под тихий бой,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     И песню новую пою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     Пора домой, пора домой.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     Пою её, как сладок звук мне песни той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     Её всегда я буду петь, </a:t>
            </a:r>
            <a:r>
              <a:rPr lang="ru-RU" sz="4000" b="1" dirty="0" smtClean="0">
                <a:solidFill>
                  <a:schemeClr val="tx1"/>
                </a:solidFill>
              </a:rPr>
              <a:t>пора </a:t>
            </a:r>
            <a:r>
              <a:rPr lang="ru-RU" sz="4000" b="1" dirty="0">
                <a:solidFill>
                  <a:schemeClr val="tx1"/>
                </a:solidFill>
              </a:rPr>
              <a:t>домой.</a:t>
            </a:r>
            <a:endParaRPr lang="en-US" sz="4000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33400"/>
            <a:ext cx="7391400" cy="5791200"/>
          </a:xfrm>
        </p:spPr>
        <p:txBody>
          <a:bodyPr/>
          <a:lstStyle/>
          <a:p>
            <a:r>
              <a:rPr lang="ru-RU" sz="4000" b="1" dirty="0">
                <a:solidFill>
                  <a:schemeClr val="tx1"/>
                </a:solidFill>
              </a:rPr>
              <a:t>Бьют часы, я взор свой к небу поднимаю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Бьют часы, в святую высь меня зовут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Бьют часы, к Тебе я руки простираю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Всесильный Бог, прошу, прими мольбу мою.</a:t>
            </a:r>
            <a:endParaRPr lang="en-US" sz="4000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33400"/>
            <a:ext cx="7391400" cy="5791200"/>
          </a:xfrm>
        </p:spPr>
        <p:txBody>
          <a:bodyPr/>
          <a:lstStyle/>
          <a:p>
            <a:r>
              <a:rPr lang="ru-RU" sz="4000" b="1" dirty="0">
                <a:solidFill>
                  <a:schemeClr val="tx1"/>
                </a:solidFill>
              </a:rPr>
              <a:t>Я ду</a:t>
            </a:r>
            <a:r>
              <a:rPr lang="uk-UA" sz="4000" b="1" dirty="0">
                <a:solidFill>
                  <a:schemeClr val="tx1"/>
                </a:solidFill>
              </a:rPr>
              <a:t>м</a:t>
            </a:r>
            <a:r>
              <a:rPr lang="ru-RU" sz="4000" b="1" dirty="0">
                <a:solidFill>
                  <a:schemeClr val="tx1"/>
                </a:solidFill>
              </a:rPr>
              <a:t>у прежнюю свою 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     Вновь думаю под тихий бой,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     И песню новую пою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     Пора домой, пора домой.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     Пою её, как сладок звук мне песни той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     Её всегда я буду петь, пора </a:t>
            </a:r>
            <a:r>
              <a:rPr lang="ru-RU" sz="4000" b="1" dirty="0" smtClean="0">
                <a:solidFill>
                  <a:schemeClr val="tx1"/>
                </a:solidFill>
              </a:rPr>
              <a:t>домой</a:t>
            </a:r>
            <a:r>
              <a:rPr lang="ru-RU" sz="4000" b="1" dirty="0">
                <a:solidFill>
                  <a:schemeClr val="tx1"/>
                </a:solidFill>
              </a:rPr>
              <a:t>.</a:t>
            </a:r>
            <a:endParaRPr lang="en-US" sz="4000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33400"/>
            <a:ext cx="7391400" cy="5791200"/>
          </a:xfrm>
        </p:spPr>
        <p:txBody>
          <a:bodyPr/>
          <a:lstStyle/>
          <a:p>
            <a:r>
              <a:rPr lang="ru-RU" sz="4000" b="1" dirty="0">
                <a:solidFill>
                  <a:schemeClr val="tx1"/>
                </a:solidFill>
              </a:rPr>
              <a:t>Бьют часы, я жажду с миром сим расстаться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Бьют часы, но здесь я часто так томлюсь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О мой Бог, хочу к тебе я водвориться,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Навеки лишь чтоб слиться мне с Тобой Господь.</a:t>
            </a:r>
            <a:endParaRPr lang="en-US" sz="4000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33400"/>
            <a:ext cx="7391400" cy="5791200"/>
          </a:xfrm>
        </p:spPr>
        <p:txBody>
          <a:bodyPr>
            <a:normAutofit lnSpcReduction="10000"/>
          </a:bodyPr>
          <a:lstStyle/>
          <a:p>
            <a:r>
              <a:rPr lang="ru-RU" sz="4000" b="1" dirty="0">
                <a:solidFill>
                  <a:schemeClr val="tx1"/>
                </a:solidFill>
              </a:rPr>
              <a:t>Я ду</a:t>
            </a:r>
            <a:r>
              <a:rPr lang="uk-UA" sz="4000" b="1" dirty="0">
                <a:solidFill>
                  <a:schemeClr val="tx1"/>
                </a:solidFill>
              </a:rPr>
              <a:t>м</a:t>
            </a:r>
            <a:r>
              <a:rPr lang="ru-RU" sz="4000" b="1" dirty="0">
                <a:solidFill>
                  <a:schemeClr val="tx1"/>
                </a:solidFill>
              </a:rPr>
              <a:t>у прежнюю свою 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     Вновь думаю под тихий бой,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     И песню новую пою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     Пора домой, пора домой.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     Пою её, как сладок звук мне песни той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     Её всегда я буду петь, пора </a:t>
            </a:r>
            <a:r>
              <a:rPr lang="ru-RU" sz="4000" b="1" dirty="0" smtClean="0">
                <a:solidFill>
                  <a:schemeClr val="tx1"/>
                </a:solidFill>
              </a:rPr>
              <a:t>домой.</a:t>
            </a:r>
          </a:p>
          <a:p>
            <a:r>
              <a:rPr lang="ru-RU" sz="4000" b="1" dirty="0" smtClean="0">
                <a:solidFill>
                  <a:schemeClr val="tx1"/>
                </a:solidFill>
              </a:rPr>
              <a:t>***</a:t>
            </a:r>
            <a:endParaRPr lang="en-US" sz="4000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315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S-booth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Workstation</dc:creator>
  <cp:lastModifiedBy>Workstation</cp:lastModifiedBy>
  <cp:revision>2</cp:revision>
  <dcterms:created xsi:type="dcterms:W3CDTF">2011-11-13T18:41:02Z</dcterms:created>
  <dcterms:modified xsi:type="dcterms:W3CDTF">2011-11-13T18:55:33Z</dcterms:modified>
</cp:coreProperties>
</file>