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2FB9-47DA-4E28-A2D5-E1FA25FF6E1E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7190-E855-42D5-ADF7-90CDBB1DDF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Вірую в Єдиного Бога, Отця Вседержителя,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Творця Неба і землі, всього видимого і невидимого!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 в Єдиного Господа, Ісуса Христа, Сина Божого,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Єдинородного, від Отця рожденного перше всіх віків.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b="1" dirty="0" smtClean="0"/>
              <a:t>Світло </a:t>
            </a:r>
            <a:r>
              <a:rPr lang="ru-RU" sz="4800" b="1" dirty="0"/>
              <a:t>від Світла, Бога істинного від Бога істинного,</a:t>
            </a:r>
            <a:endParaRPr lang="en-US" sz="4800" b="1" dirty="0"/>
          </a:p>
          <a:p>
            <a:r>
              <a:rPr lang="ru-RU" sz="4800" b="1" dirty="0"/>
              <a:t>Рожденного, несотворенного, одноістотного з Отцем,</a:t>
            </a:r>
            <a:endParaRPr lang="en-US" sz="4800" b="1" dirty="0"/>
          </a:p>
          <a:p>
            <a:r>
              <a:rPr lang="ru-RU" sz="4800" b="1" dirty="0"/>
              <a:t>Через якого все сталося.</a:t>
            </a:r>
            <a:endParaRPr lang="en-US" sz="48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b="1" dirty="0" smtClean="0"/>
              <a:t>Світ</a:t>
            </a:r>
            <a:r>
              <a:rPr lang="ru-RU" sz="4800" b="1" dirty="0"/>
              <a:t> Він для нас, людей, і для нашого спасіння з небес зійшов,</a:t>
            </a:r>
            <a:endParaRPr lang="en-US" sz="4800" b="1" dirty="0"/>
          </a:p>
          <a:p>
            <a:r>
              <a:rPr lang="ru-RU" sz="4800" b="1" dirty="0"/>
              <a:t>І тіло прийняв від Духа Святого і Марії-Діви і стався людиною.</a:t>
            </a:r>
            <a:endParaRPr lang="en-US" sz="4800" b="1" dirty="0"/>
          </a:p>
          <a:p>
            <a:r>
              <a:rPr lang="ru-RU" sz="4800" b="1" dirty="0"/>
              <a:t>І розп'ятий був за нас при Понтійському Пілаті,</a:t>
            </a:r>
            <a:endParaRPr lang="en-US" sz="48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333137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400" b="1" dirty="0" smtClean="0"/>
              <a:t>страждав,</a:t>
            </a:r>
            <a:r>
              <a:rPr lang="en-US" sz="4400" b="1" dirty="0" smtClean="0"/>
              <a:t> </a:t>
            </a:r>
            <a:r>
              <a:rPr lang="uk-UA" sz="4400" b="1" dirty="0" smtClean="0"/>
              <a:t>помер</a:t>
            </a:r>
            <a:r>
              <a:rPr lang="ru-RU" sz="4400" b="1" dirty="0" smtClean="0"/>
              <a:t> і був похований,</a:t>
            </a:r>
            <a:endParaRPr lang="en-US" sz="4400" b="1" dirty="0" smtClean="0"/>
          </a:p>
          <a:p>
            <a:r>
              <a:rPr lang="ru-RU" sz="4400" b="1" dirty="0" smtClean="0"/>
              <a:t>І воскрес у третій день, як було написано.</a:t>
            </a:r>
            <a:endParaRPr lang="en-US" sz="4400" b="1" dirty="0" smtClean="0"/>
          </a:p>
          <a:p>
            <a:r>
              <a:rPr lang="ru-RU" sz="4400" b="1" dirty="0" smtClean="0"/>
              <a:t>І вознісся на Небо, і сидить праворуч Отця.</a:t>
            </a:r>
            <a:endParaRPr lang="en-US" sz="4400" b="1" dirty="0" smtClean="0"/>
          </a:p>
          <a:p>
            <a:r>
              <a:rPr lang="ru-RU" sz="4400" b="1" dirty="0" smtClean="0"/>
              <a:t>І знову прийде у славі судити живих і мертвих,</a:t>
            </a:r>
            <a:endParaRPr lang="en-US" sz="4400" b="1" dirty="0" smtClean="0"/>
          </a:p>
          <a:p>
            <a:r>
              <a:rPr lang="ru-RU" sz="4400" b="1" dirty="0" smtClean="0"/>
              <a:t>І Царству Його не буде кінця.</a:t>
            </a:r>
            <a:endParaRPr lang="en-US" sz="4400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b="1" dirty="0" smtClean="0"/>
              <a:t>І </a:t>
            </a:r>
            <a:r>
              <a:rPr lang="ru-RU" sz="4800" b="1" dirty="0"/>
              <a:t>в Духа Святого, Господа Животворчого,</a:t>
            </a:r>
            <a:endParaRPr lang="en-US" sz="4800" b="1" dirty="0"/>
          </a:p>
          <a:p>
            <a:r>
              <a:rPr lang="ru-RU" sz="4800" b="1" dirty="0"/>
              <a:t>Що від Отця походить,</a:t>
            </a:r>
            <a:endParaRPr lang="en-US" sz="4800" b="1" dirty="0"/>
          </a:p>
          <a:p>
            <a:r>
              <a:rPr lang="ru-RU" sz="4800" b="1" dirty="0" smtClean="0"/>
              <a:t>Йому з Отцем </a:t>
            </a:r>
            <a:r>
              <a:rPr lang="ru-RU" sz="4800" b="1" dirty="0"/>
              <a:t>і Сином </a:t>
            </a:r>
            <a:r>
              <a:rPr lang="ru-RU" sz="4800" b="1" dirty="0" smtClean="0"/>
              <a:t>одинакова слава</a:t>
            </a:r>
            <a:endParaRPr lang="en-US" sz="4800" b="1" dirty="0"/>
          </a:p>
          <a:p>
            <a:r>
              <a:rPr lang="ru-RU" sz="4800" b="1" dirty="0" smtClean="0"/>
              <a:t>Він </a:t>
            </a:r>
            <a:r>
              <a:rPr lang="ru-RU" sz="4800" b="1" dirty="0"/>
              <a:t>говорив через пророків.</a:t>
            </a:r>
            <a:endParaRPr lang="en-US" sz="48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800" b="1" dirty="0" smtClean="0"/>
              <a:t>Во </a:t>
            </a:r>
            <a:r>
              <a:rPr lang="ru-RU" sz="4800" b="1" dirty="0"/>
              <a:t>єдину святую соборну і апостольськую Церкву.</a:t>
            </a:r>
            <a:endParaRPr lang="en-US" sz="4800" b="1" dirty="0"/>
          </a:p>
          <a:p>
            <a:r>
              <a:rPr lang="ru-RU" sz="4800" b="1" dirty="0"/>
              <a:t>Визнаю одне хрещення на відпущення гріхів.</a:t>
            </a:r>
            <a:endParaRPr lang="en-US" sz="4800" b="1" dirty="0"/>
          </a:p>
          <a:p>
            <a:r>
              <a:rPr lang="ru-RU" sz="4800" b="1" dirty="0"/>
              <a:t>Чекаю воскресіння мертвих і життя будучого віку.</a:t>
            </a:r>
            <a:endParaRPr lang="en-US" sz="4800" b="1" dirty="0"/>
          </a:p>
          <a:p>
            <a:r>
              <a:rPr lang="en-US" sz="4800" b="1" dirty="0" err="1"/>
              <a:t>Амінь</a:t>
            </a:r>
            <a:r>
              <a:rPr lang="en-US" sz="4800" b="1" dirty="0"/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S-booth</dc:creator>
  <cp:lastModifiedBy>S-booth</cp:lastModifiedBy>
  <cp:revision>3</cp:revision>
  <dcterms:created xsi:type="dcterms:W3CDTF">2014-08-18T00:37:56Z</dcterms:created>
  <dcterms:modified xsi:type="dcterms:W3CDTF">2014-08-18T00:54:42Z</dcterms:modified>
</cp:coreProperties>
</file>