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0B92190-8070-4D6D-B0C5-D0BCFE69729D}">
          <p14:sldIdLst>
            <p14:sldId id="257"/>
          </p14:sldIdLst>
        </p14:section>
        <p14:section name="Untitled Section" id="{99A46F1C-D83B-4365-B5DA-74F1F66F9507}">
          <p14:sldIdLst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22" autoAdjust="0"/>
    <p:restoredTop sz="86481" autoAdjust="0"/>
  </p:normalViewPr>
  <p:slideViewPr>
    <p:cSldViewPr>
      <p:cViewPr varScale="1">
        <p:scale>
          <a:sx n="48" d="100"/>
          <a:sy n="48" d="100"/>
        </p:scale>
        <p:origin x="-1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93F6-2BDD-4DF7-AA94-345F73F8881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9B4A-522E-4160-B292-B2B03B0A2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2999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6300" b="0" dirty="0"/>
              <a:t>Дивні та великі діла Твої, </a:t>
            </a:r>
          </a:p>
          <a:p>
            <a:pPr marL="0" indent="0">
              <a:buNone/>
            </a:pPr>
            <a:r>
              <a:rPr lang="uk-UA" sz="6300" b="0" dirty="0"/>
              <a:t>Господи, Боже </a:t>
            </a:r>
            <a:r>
              <a:rPr lang="uk-UA" sz="6300" b="0" dirty="0" smtClean="0"/>
              <a:t>Вседержитель</a:t>
            </a:r>
            <a:r>
              <a:rPr lang="uk-UA" sz="6300" b="0" dirty="0"/>
              <a:t>.</a:t>
            </a:r>
          </a:p>
          <a:p>
            <a:pPr marL="0" indent="0">
              <a:buNone/>
            </a:pPr>
            <a:r>
              <a:rPr lang="uk-UA" sz="6300" b="0" dirty="0"/>
              <a:t>Праведні та Істині  шляхи Твої.</a:t>
            </a:r>
          </a:p>
          <a:p>
            <a:pPr marL="0" indent="0">
              <a:buNone/>
            </a:pPr>
            <a:r>
              <a:rPr lang="uk-UA" sz="6300" b="0" dirty="0"/>
              <a:t>Цар Святий.</a:t>
            </a:r>
            <a:endParaRPr lang="en-US" sz="6300" b="0" dirty="0"/>
          </a:p>
          <a:p>
            <a:pPr marL="0" indent="0">
              <a:buNone/>
            </a:pP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xmlns="" val="19662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b="0" dirty="0" smtClean="0"/>
              <a:t>Хто не побоїться, не прославить Тебе? </a:t>
            </a:r>
          </a:p>
          <a:p>
            <a:pPr marL="0" indent="0">
              <a:buNone/>
            </a:pPr>
            <a:r>
              <a:rPr lang="uk-UA" sz="4800" b="0" dirty="0" smtClean="0"/>
              <a:t>Бо Ти Один Святий, </a:t>
            </a:r>
          </a:p>
          <a:p>
            <a:pPr marL="0" indent="0">
              <a:buNone/>
            </a:pPr>
            <a:r>
              <a:rPr lang="uk-UA" sz="4800" b="0" dirty="0" smtClean="0"/>
              <a:t>Всі народи поклоняться, </a:t>
            </a:r>
          </a:p>
          <a:p>
            <a:pPr marL="0" indent="0">
              <a:buNone/>
            </a:pPr>
            <a:r>
              <a:rPr lang="uk-UA" sz="4800" b="0" dirty="0" smtClean="0"/>
              <a:t>Бо Ти Один Святий!</a:t>
            </a:r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xmlns="" val="13115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0" dirty="0" smtClean="0"/>
              <a:t>Святий, Святий, Ти один Святий!</a:t>
            </a:r>
          </a:p>
          <a:p>
            <a:pPr marL="0" indent="0">
              <a:buNone/>
            </a:pPr>
            <a:r>
              <a:rPr lang="uk-UA" sz="5400" b="0" dirty="0"/>
              <a:t>Святий, Святий, Ти один Святий!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xmlns="" val="16908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599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4800" b="0" dirty="0"/>
              <a:t>Дивні та великі діла Твої, </a:t>
            </a:r>
          </a:p>
          <a:p>
            <a:pPr marL="0" indent="0">
              <a:buNone/>
            </a:pPr>
            <a:r>
              <a:rPr lang="uk-UA" sz="4800" b="0" dirty="0"/>
              <a:t>Господи, Боже Вседержитель.</a:t>
            </a:r>
          </a:p>
          <a:p>
            <a:pPr marL="0" indent="0">
              <a:buNone/>
            </a:pPr>
            <a:r>
              <a:rPr lang="uk-UA" sz="4800" b="0" dirty="0"/>
              <a:t>Праведні та Істині  шляхи Твої.</a:t>
            </a:r>
          </a:p>
          <a:p>
            <a:pPr marL="0" indent="0">
              <a:buNone/>
            </a:pPr>
            <a:r>
              <a:rPr lang="uk-UA" sz="4800" b="0" dirty="0"/>
              <a:t>Цар Святий.</a:t>
            </a:r>
            <a:endParaRPr lang="en-US" sz="4800" b="0" dirty="0"/>
          </a:p>
          <a:p>
            <a:pPr marL="0" indent="0">
              <a:buNone/>
            </a:pP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xmlns="" val="8965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800" b="0" dirty="0" smtClean="0"/>
              <a:t>Хто не побоїться, не прославить Тебе? </a:t>
            </a:r>
          </a:p>
          <a:p>
            <a:pPr marL="0" indent="0">
              <a:buNone/>
            </a:pPr>
            <a:r>
              <a:rPr lang="uk-UA" sz="4800" b="0" dirty="0" smtClean="0"/>
              <a:t>Бо Ти Один Святий, </a:t>
            </a:r>
          </a:p>
          <a:p>
            <a:pPr marL="0" indent="0">
              <a:buNone/>
            </a:pPr>
            <a:r>
              <a:rPr lang="uk-UA" sz="4800" b="0" dirty="0" smtClean="0"/>
              <a:t>Всі народи поклоняться, </a:t>
            </a:r>
          </a:p>
          <a:p>
            <a:pPr marL="0" indent="0">
              <a:buNone/>
            </a:pPr>
            <a:r>
              <a:rPr lang="uk-UA" sz="4800" b="0" dirty="0" smtClean="0"/>
              <a:t>Бо Ти Один Святий!</a:t>
            </a:r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xmlns="" val="37723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0" dirty="0" smtClean="0"/>
              <a:t>Святий, Святий, Ти один Святий!</a:t>
            </a:r>
          </a:p>
          <a:p>
            <a:pPr marL="0" indent="0">
              <a:buNone/>
            </a:pPr>
            <a:r>
              <a:rPr lang="uk-UA" sz="5400" b="0" dirty="0"/>
              <a:t>Святий, Святий, Ти один Святий!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xmlns="" val="23390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56</TotalTime>
  <Words>116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Workstation</cp:lastModifiedBy>
  <cp:revision>5</cp:revision>
  <dcterms:created xsi:type="dcterms:W3CDTF">2012-02-13T00:59:26Z</dcterms:created>
  <dcterms:modified xsi:type="dcterms:W3CDTF">2012-02-27T01:24:00Z</dcterms:modified>
</cp:coreProperties>
</file>