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E6FD4-16D0-40B9-B6D6-14A96506AD49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081-8879-4652-85B7-86CDD677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086600" cy="54864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chemeClr val="tx1"/>
                </a:solidFill>
              </a:rPr>
              <a:t>З чим явлюся перед Богом,</a:t>
            </a:r>
            <a:endParaRPr lang="en-US" sz="4400" dirty="0">
              <a:solidFill>
                <a:schemeClr val="tx1"/>
              </a:solidFill>
            </a:endParaRPr>
          </a:p>
          <a:p>
            <a:r>
              <a:rPr lang="ru-RU" sz="4400" b="1" dirty="0">
                <a:solidFill>
                  <a:schemeClr val="tx1"/>
                </a:solidFill>
              </a:rPr>
              <a:t>Як той час прийде?</a:t>
            </a:r>
            <a:endParaRPr lang="en-US" sz="4400" dirty="0">
              <a:solidFill>
                <a:schemeClr val="tx1"/>
              </a:solidFill>
            </a:endParaRPr>
          </a:p>
          <a:p>
            <a:r>
              <a:rPr lang="ru-RU" sz="4400" b="1" dirty="0">
                <a:solidFill>
                  <a:schemeClr val="tx1"/>
                </a:solidFill>
              </a:rPr>
              <a:t>Як закінчиться дорога,         </a:t>
            </a:r>
            <a:endParaRPr lang="en-US" sz="4400" dirty="0">
              <a:solidFill>
                <a:schemeClr val="tx1"/>
              </a:solidFill>
            </a:endParaRPr>
          </a:p>
          <a:p>
            <a:r>
              <a:rPr lang="ru-RU" sz="4400" b="1" dirty="0">
                <a:solidFill>
                  <a:schemeClr val="tx1"/>
                </a:solidFill>
              </a:rPr>
              <a:t>Сонечко зайде?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Як із колосом добірним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Снопик принесу.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Увійти я буду гідним           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У небес красу.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А коли на суд явлюся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Я цілком пустий,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В муках вічних опинюся         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І слугою злим.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Сонце вже сідає низько -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Скоро ніч прийде,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День Господній </a:t>
            </a:r>
            <a:r>
              <a:rPr lang="ru-RU" sz="4400" b="1" dirty="0" smtClean="0"/>
              <a:t>зовсім</a:t>
            </a:r>
            <a:endParaRPr lang="en-US" sz="4400" b="1" smtClean="0"/>
          </a:p>
          <a:p>
            <a:pPr>
              <a:buNone/>
            </a:pPr>
            <a:r>
              <a:rPr lang="ru-RU" sz="4400" b="1" smtClean="0"/>
              <a:t>близько</a:t>
            </a:r>
            <a:r>
              <a:rPr lang="ru-RU" sz="4400" b="1" dirty="0"/>
              <a:t>, 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Що ж мене там жде?..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З чим явлюся перед Богом,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Як той час прийде?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Як закінчиться дорога,         </a:t>
            </a:r>
            <a:endParaRPr lang="en-US" sz="4400" dirty="0"/>
          </a:p>
          <a:p>
            <a:pPr>
              <a:buNone/>
            </a:pPr>
            <a:r>
              <a:rPr lang="ru-RU" sz="4400" b="1" dirty="0"/>
              <a:t>Сонечко зайде</a:t>
            </a:r>
            <a:r>
              <a:rPr lang="ru-RU" sz="4400" b="1" dirty="0" smtClean="0"/>
              <a:t>?</a:t>
            </a:r>
            <a:endParaRPr lang="en-US" sz="4400" b="1" dirty="0" smtClean="0"/>
          </a:p>
          <a:p>
            <a:pPr>
              <a:buNone/>
            </a:pPr>
            <a:r>
              <a:rPr lang="en-US" sz="4400" b="1" dirty="0"/>
              <a:t>	</a:t>
            </a:r>
            <a:r>
              <a:rPr lang="en-US" sz="4400" b="1" dirty="0" smtClean="0"/>
              <a:t>			</a:t>
            </a:r>
            <a:r>
              <a:rPr lang="en-US" sz="4400" b="1" smtClean="0"/>
              <a:t>     </a:t>
            </a:r>
            <a:r>
              <a:rPr lang="en-US" sz="4400" b="1" dirty="0" smtClean="0"/>
              <a:t>***</a:t>
            </a:r>
            <a:r>
              <a:rPr lang="ru-RU" sz="4400" b="1" dirty="0" smtClean="0"/>
              <a:t> 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88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S-group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6</cp:revision>
  <dcterms:created xsi:type="dcterms:W3CDTF">2011-06-22T02:06:40Z</dcterms:created>
  <dcterms:modified xsi:type="dcterms:W3CDTF">2011-06-22T02:31:26Z</dcterms:modified>
</cp:coreProperties>
</file>