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928E-FD4A-4F51-8B7E-DD027854E07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12F8-7325-4E21-8F90-03891ED81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800" dirty="0"/>
              <a:t>Зупинився вечір на дворі </a:t>
            </a:r>
            <a:endParaRPr lang="en-US" sz="3800" dirty="0"/>
          </a:p>
          <a:p>
            <a:r>
              <a:rPr lang="uk-UA" sz="3800" dirty="0"/>
              <a:t>В домі вже зібралися усі, </a:t>
            </a:r>
            <a:endParaRPr lang="en-US" sz="3800" dirty="0"/>
          </a:p>
          <a:p>
            <a:r>
              <a:rPr lang="uk-UA" sz="3800" dirty="0"/>
              <a:t>На столі щоденний хліб лежить, </a:t>
            </a:r>
            <a:endParaRPr lang="en-US" sz="3800" dirty="0"/>
          </a:p>
          <a:p>
            <a:r>
              <a:rPr lang="uk-UA" sz="3800" dirty="0"/>
              <a:t>Бог дав сили ще цей день прожить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800" dirty="0"/>
              <a:t>Слово Боже батько прочитав, </a:t>
            </a:r>
            <a:endParaRPr lang="en-US" sz="3800" dirty="0"/>
          </a:p>
          <a:p>
            <a:r>
              <a:rPr lang="uk-UA" sz="3800" dirty="0"/>
              <a:t>Про сімейні справи розпитав</a:t>
            </a:r>
            <a:endParaRPr lang="en-US" sz="3800" dirty="0"/>
          </a:p>
          <a:p>
            <a:r>
              <a:rPr lang="uk-UA" sz="3800" dirty="0"/>
              <a:t>Помолився і сльоза біжить</a:t>
            </a:r>
            <a:endParaRPr lang="en-US" sz="3800" dirty="0"/>
          </a:p>
          <a:p>
            <a:r>
              <a:rPr lang="uk-UA" sz="3800" dirty="0"/>
              <a:t>Бог дав сили ще цей день прожить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800" dirty="0"/>
              <a:t>Тільки мати раду всім дає</a:t>
            </a:r>
            <a:endParaRPr lang="en-US" sz="3800" dirty="0"/>
          </a:p>
          <a:p>
            <a:r>
              <a:rPr lang="uk-UA" sz="3800" dirty="0"/>
              <a:t>Приголубить, ніжно обійме</a:t>
            </a:r>
            <a:endParaRPr lang="en-US" sz="3800" dirty="0"/>
          </a:p>
          <a:p>
            <a:r>
              <a:rPr lang="uk-UA" sz="3800" dirty="0" smtClean="0"/>
              <a:t>ЇЇ </a:t>
            </a:r>
            <a:r>
              <a:rPr lang="uk-UA" sz="3800" dirty="0"/>
              <a:t>серце за усіх болить </a:t>
            </a:r>
            <a:endParaRPr lang="en-US" sz="3800" dirty="0"/>
          </a:p>
          <a:p>
            <a:r>
              <a:rPr lang="uk-UA" sz="3800" dirty="0"/>
              <a:t>Бог дав сили ще цей день прожить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800" dirty="0"/>
              <a:t>Порадіймо за одним столом </a:t>
            </a:r>
            <a:endParaRPr lang="en-US" sz="3800" dirty="0"/>
          </a:p>
          <a:p>
            <a:r>
              <a:rPr lang="uk-UA" sz="3800" dirty="0"/>
              <a:t>Заспіваймо дружно перед сном</a:t>
            </a:r>
            <a:endParaRPr lang="en-US" sz="3800" dirty="0"/>
          </a:p>
          <a:p>
            <a:r>
              <a:rPr lang="uk-UA" sz="3800" dirty="0"/>
              <a:t>Щира пісня в небо долетить </a:t>
            </a:r>
            <a:endParaRPr lang="en-US" sz="3800" dirty="0"/>
          </a:p>
          <a:p>
            <a:r>
              <a:rPr lang="uk-UA" sz="3800" dirty="0"/>
              <a:t>Бог дав сили ще цей день прожить</a:t>
            </a:r>
            <a:endParaRPr lang="en-US" sz="3800" dirty="0"/>
          </a:p>
          <a:p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800" dirty="0"/>
              <a:t>Та настануть дні такі </a:t>
            </a:r>
            <a:r>
              <a:rPr lang="uk-UA" sz="3800" dirty="0" smtClean="0"/>
              <a:t>в житті </a:t>
            </a:r>
            <a:endParaRPr lang="en-US" sz="3800" dirty="0"/>
          </a:p>
          <a:p>
            <a:r>
              <a:rPr lang="uk-UA" sz="3800" dirty="0"/>
              <a:t>Дуже тихо буде у дворі</a:t>
            </a:r>
            <a:endParaRPr lang="en-US" sz="3800" dirty="0"/>
          </a:p>
          <a:p>
            <a:r>
              <a:rPr lang="uk-UA" sz="3800" dirty="0"/>
              <a:t>Серце в мами, тата защемить</a:t>
            </a:r>
            <a:endParaRPr lang="en-US" sz="3800" dirty="0"/>
          </a:p>
          <a:p>
            <a:r>
              <a:rPr lang="uk-UA" sz="3800" dirty="0"/>
              <a:t>Бог дасть </a:t>
            </a:r>
            <a:r>
              <a:rPr lang="uk-UA" sz="3800"/>
              <a:t>сили </a:t>
            </a:r>
            <a:r>
              <a:rPr lang="uk-UA" sz="3800" smtClean="0"/>
              <a:t>їм в</a:t>
            </a:r>
            <a:r>
              <a:rPr lang="uk-UA" sz="3800" smtClean="0"/>
              <a:t> </a:t>
            </a:r>
            <a:r>
              <a:rPr lang="uk-UA" sz="3800" dirty="0"/>
              <a:t>ті дні прожить</a:t>
            </a:r>
            <a:endParaRPr lang="en-US" sz="3800" dirty="0"/>
          </a:p>
          <a:p>
            <a:endParaRPr lang="uk-UA" sz="3800" dirty="0" smtClean="0"/>
          </a:p>
          <a:p>
            <a:pPr lvl="5">
              <a:buNone/>
            </a:pPr>
            <a:r>
              <a:rPr lang="uk-UA" sz="2600" dirty="0" smtClean="0"/>
              <a:t>			***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</cp:revision>
  <dcterms:created xsi:type="dcterms:W3CDTF">2011-06-26T20:16:09Z</dcterms:created>
  <dcterms:modified xsi:type="dcterms:W3CDTF">2011-06-27T01:40:39Z</dcterms:modified>
</cp:coreProperties>
</file>