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D0A2-6164-42EB-A3F2-EC05C58E5EBF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DD0C-364B-4B6C-BB21-2331D15524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696200" cy="594360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</a:rPr>
              <a:t>Когда Иисус мой лучший Друг,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Тогда счастлив я.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Пусть даже гром гремит вокруг -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Поет душа моя.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Пусть гаснут звезды и луна,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Все покроет ночь,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Душа надеждою полна: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Он силен мне помочь.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696200" cy="5943600"/>
          </a:xfrm>
        </p:spPr>
        <p:txBody>
          <a:bodyPr>
            <a:normAutofit lnSpcReduction="10000"/>
          </a:bodyPr>
          <a:lstStyle/>
          <a:p>
            <a:r>
              <a:rPr lang="ru-RU" sz="4300" b="1" dirty="0">
                <a:solidFill>
                  <a:schemeClr val="tx1"/>
                </a:solidFill>
              </a:rPr>
              <a:t>Он мой лучший Друг, верю я Ему.</a:t>
            </a:r>
            <a:endParaRPr lang="en-US" sz="4300" b="1" dirty="0">
              <a:solidFill>
                <a:schemeClr val="tx1"/>
              </a:solidFill>
            </a:endParaRPr>
          </a:p>
          <a:p>
            <a:r>
              <a:rPr lang="ru-RU" sz="4300" b="1" dirty="0">
                <a:solidFill>
                  <a:schemeClr val="tx1"/>
                </a:solidFill>
              </a:rPr>
              <a:t>	С Ним не страшно мне, Он мой лучший Друг.</a:t>
            </a:r>
            <a:endParaRPr lang="en-US" sz="4300" b="1" dirty="0">
              <a:solidFill>
                <a:schemeClr val="tx1"/>
              </a:solidFill>
            </a:endParaRPr>
          </a:p>
          <a:p>
            <a:r>
              <a:rPr lang="ru-RU" sz="4300" b="1" dirty="0">
                <a:solidFill>
                  <a:schemeClr val="tx1"/>
                </a:solidFill>
              </a:rPr>
              <a:t>	Пусть гаснут звезды и луна,</a:t>
            </a:r>
            <a:endParaRPr lang="en-US" sz="4300" b="1" dirty="0">
              <a:solidFill>
                <a:schemeClr val="tx1"/>
              </a:solidFill>
            </a:endParaRPr>
          </a:p>
          <a:p>
            <a:r>
              <a:rPr lang="ru-RU" sz="4300" b="1" dirty="0">
                <a:solidFill>
                  <a:schemeClr val="tx1"/>
                </a:solidFill>
              </a:rPr>
              <a:t>	Все покроет ночь,</a:t>
            </a:r>
            <a:endParaRPr lang="en-US" sz="4300" b="1" dirty="0">
              <a:solidFill>
                <a:schemeClr val="tx1"/>
              </a:solidFill>
            </a:endParaRPr>
          </a:p>
          <a:p>
            <a:r>
              <a:rPr lang="ru-RU" sz="4300" b="1" dirty="0">
                <a:solidFill>
                  <a:schemeClr val="tx1"/>
                </a:solidFill>
              </a:rPr>
              <a:t>	Душа надеждою полна:</a:t>
            </a:r>
            <a:endParaRPr lang="en-US" sz="4300" b="1" dirty="0">
              <a:solidFill>
                <a:schemeClr val="tx1"/>
              </a:solidFill>
            </a:endParaRPr>
          </a:p>
          <a:p>
            <a:r>
              <a:rPr lang="ru-RU" sz="4300" b="1" dirty="0">
                <a:solidFill>
                  <a:schemeClr val="tx1"/>
                </a:solidFill>
              </a:rPr>
              <a:t>	Он силен мне помочь.</a:t>
            </a:r>
            <a:endParaRPr lang="en-US" sz="4300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696200" cy="5943600"/>
          </a:xfrm>
        </p:spPr>
        <p:txBody>
          <a:bodyPr/>
          <a:lstStyle/>
          <a:p>
            <a:r>
              <a:rPr lang="ru-RU" sz="4000" b="1" dirty="0">
                <a:solidFill>
                  <a:schemeClr val="tx1"/>
                </a:solidFill>
              </a:rPr>
              <a:t>Когда Иисус мой - жизнь и свет,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Сердце песнь поет,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Что там на небе горя нет,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Где мой Господь живет.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Я знаю: скоро Он придет,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Придет Божий Сын,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И в Свой чертог меня возьмет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ru-RU" sz="4000" b="1" dirty="0">
                <a:solidFill>
                  <a:schemeClr val="tx1"/>
                </a:solidFill>
              </a:rPr>
              <a:t>Великий Властелин.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685800" y="304800"/>
            <a:ext cx="7696200" cy="5943600"/>
          </a:xfrm>
        </p:spPr>
        <p:txBody>
          <a:bodyPr>
            <a:normAutofit fontScale="92500"/>
          </a:bodyPr>
          <a:lstStyle/>
          <a:p>
            <a:r>
              <a:rPr lang="ru-RU" sz="4300" b="1" dirty="0">
                <a:solidFill>
                  <a:schemeClr val="tx1"/>
                </a:solidFill>
              </a:rPr>
              <a:t>Он мой лучший Друг, верю я Ему.</a:t>
            </a:r>
            <a:endParaRPr lang="en-US" sz="4300" b="1" dirty="0">
              <a:solidFill>
                <a:schemeClr val="tx1"/>
              </a:solidFill>
            </a:endParaRPr>
          </a:p>
          <a:p>
            <a:r>
              <a:rPr lang="ru-RU" sz="4300" b="1" dirty="0">
                <a:solidFill>
                  <a:schemeClr val="tx1"/>
                </a:solidFill>
              </a:rPr>
              <a:t>	С Ним не страшно мне, Он мой лучший Друг.</a:t>
            </a:r>
            <a:endParaRPr lang="en-US" sz="4300" b="1" dirty="0">
              <a:solidFill>
                <a:schemeClr val="tx1"/>
              </a:solidFill>
            </a:endParaRPr>
          </a:p>
          <a:p>
            <a:r>
              <a:rPr lang="ru-RU" sz="4300" b="1" dirty="0">
                <a:solidFill>
                  <a:schemeClr val="tx1"/>
                </a:solidFill>
              </a:rPr>
              <a:t>	Пусть гаснут звезды и луна,</a:t>
            </a:r>
            <a:endParaRPr lang="en-US" sz="4300" b="1" dirty="0">
              <a:solidFill>
                <a:schemeClr val="tx1"/>
              </a:solidFill>
            </a:endParaRPr>
          </a:p>
          <a:p>
            <a:r>
              <a:rPr lang="ru-RU" sz="4300" b="1" dirty="0">
                <a:solidFill>
                  <a:schemeClr val="tx1"/>
                </a:solidFill>
              </a:rPr>
              <a:t>	Все покроет ночь,</a:t>
            </a:r>
            <a:endParaRPr lang="en-US" sz="4300" b="1" dirty="0">
              <a:solidFill>
                <a:schemeClr val="tx1"/>
              </a:solidFill>
            </a:endParaRPr>
          </a:p>
          <a:p>
            <a:r>
              <a:rPr lang="ru-RU" sz="4300" b="1" dirty="0">
                <a:solidFill>
                  <a:schemeClr val="tx1"/>
                </a:solidFill>
              </a:rPr>
              <a:t>	Душа надеждою полна:</a:t>
            </a:r>
            <a:endParaRPr lang="en-US" sz="4300" b="1" dirty="0">
              <a:solidFill>
                <a:schemeClr val="tx1"/>
              </a:solidFill>
            </a:endParaRPr>
          </a:p>
          <a:p>
            <a:r>
              <a:rPr lang="ru-RU" sz="4300" b="1" dirty="0">
                <a:solidFill>
                  <a:schemeClr val="tx1"/>
                </a:solidFill>
              </a:rPr>
              <a:t>	Он силен мне помочь</a:t>
            </a:r>
            <a:r>
              <a:rPr lang="ru-RU" sz="43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4300" b="1" dirty="0" smtClean="0">
                <a:solidFill>
                  <a:schemeClr val="tx1"/>
                </a:solidFill>
              </a:rPr>
              <a:t>***</a:t>
            </a:r>
            <a:endParaRPr lang="en-US" sz="4300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S-booth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Workstation</dc:creator>
  <cp:lastModifiedBy>Workstation</cp:lastModifiedBy>
  <cp:revision>1</cp:revision>
  <dcterms:created xsi:type="dcterms:W3CDTF">2011-11-13T19:09:25Z</dcterms:created>
  <dcterms:modified xsi:type="dcterms:W3CDTF">2011-11-13T19:15:49Z</dcterms:modified>
</cp:coreProperties>
</file>