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28CD-E93D-45F0-B300-952E26EC5FCA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6D32-8EF9-48CD-B52A-9A19BA04B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28CD-E93D-45F0-B300-952E26EC5FCA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6D32-8EF9-48CD-B52A-9A19BA04B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28CD-E93D-45F0-B300-952E26EC5FCA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6D32-8EF9-48CD-B52A-9A19BA04B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28CD-E93D-45F0-B300-952E26EC5FCA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6D32-8EF9-48CD-B52A-9A19BA04B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28CD-E93D-45F0-B300-952E26EC5FCA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6D32-8EF9-48CD-B52A-9A19BA04B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28CD-E93D-45F0-B300-952E26EC5FCA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6D32-8EF9-48CD-B52A-9A19BA04B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28CD-E93D-45F0-B300-952E26EC5FCA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6D32-8EF9-48CD-B52A-9A19BA04B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28CD-E93D-45F0-B300-952E26EC5FCA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6D32-8EF9-48CD-B52A-9A19BA04B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28CD-E93D-45F0-B300-952E26EC5FCA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6D32-8EF9-48CD-B52A-9A19BA04B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28CD-E93D-45F0-B300-952E26EC5FCA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6D32-8EF9-48CD-B52A-9A19BA04B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28CD-E93D-45F0-B300-952E26EC5FCA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6D32-8EF9-48CD-B52A-9A19BA04B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028CD-E93D-45F0-B300-952E26EC5FCA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16D32-8EF9-48CD-B52A-9A19BA04B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Кожен вечір до Ісуса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Кожен вечір до Христа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Кожен вечір в молитві приходжу я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Кожен вечір на колінах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Кожен вечір до Христа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Я схиляюсь в молитві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Я прошу свого Отця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/>
          <a:lstStyle/>
          <a:p>
            <a:r>
              <a:rPr lang="uk-UA" i="1" dirty="0" smtClean="0"/>
              <a:t>Зміни мене а я зміню цей світ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i="1" dirty="0" smtClean="0"/>
              <a:t>Пошли любов любовю світ зігрію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i="1" dirty="0" smtClean="0"/>
              <a:t>І на колінах в молитві щирій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i="1" dirty="0" smtClean="0"/>
              <a:t>Я з любою своє серце віддаю Тобі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i="1" dirty="0" smtClean="0"/>
              <a:t>Зміни мене а я зміню цей світ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r>
              <a:rPr lang="uk-UA" dirty="0" smtClean="0"/>
              <a:t>Кожен вечір я приходжу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Зі сльозами на очах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Кожен вечір з молитвою на устах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Кожен вечір розумію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Моя сила у Христі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Тільки з Богом відкрию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Непізнанії світи</a:t>
            </a: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Кожен вечір до Ісуса Кожен вечір до Христа Кожен вечір в молитві приходжу я  Кожен вечір на колінах Кожен вечір до Христа Я схиляюсь в молитві Я прошу свого Отця </vt:lpstr>
      <vt:lpstr>Зміни мене а я зміню цей світ Пошли любов любовю світ зігрію І на колінах в молитві щирій Я з любою своє серце віддаю Тобі Зміни мене а я зміню цей світ </vt:lpstr>
      <vt:lpstr>Кожен вечір я приходжу Зі сльозами на очах Кожен вечір з молитвою на устах Кожен вечір розумію Моя сила у Христі Тільки з Богом відкрию Непізнанії світи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Кожен вечір до Ісуса Кожен вечір до Христа Кожен вечір в молитві приходжу я  Кожен вечір на колінах Кожен вечір до Христа Я схиляюсь в молитві Я прошу свого Отця </dc:title>
  <dc:creator>Mara</dc:creator>
  <cp:lastModifiedBy>Alik</cp:lastModifiedBy>
  <cp:revision>2</cp:revision>
  <dcterms:created xsi:type="dcterms:W3CDTF">2010-08-10T23:44:12Z</dcterms:created>
  <dcterms:modified xsi:type="dcterms:W3CDTF">2010-10-30T01:54:44Z</dcterms:modified>
</cp:coreProperties>
</file>