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ACAF63-E6F0-4A7A-A0D9-D80B56B78B9A}" type="datetimeFigureOut">
              <a:rPr lang="en-US" smtClean="0"/>
              <a:pPr/>
              <a:t>5/7/2011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CB2D76-1762-4DBA-929B-A1DEB3C2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70056" cy="3088480"/>
          </a:xfrm>
        </p:spPr>
        <p:txBody>
          <a:bodyPr/>
          <a:lstStyle/>
          <a:p>
            <a:pPr algn="l"/>
            <a:r>
              <a:rPr lang="ru-RU" sz="3600" b="1" dirty="0" smtClean="0"/>
              <a:t>Кистью Творца созданы небеса, </a:t>
            </a:r>
            <a:endParaRPr lang="en-US" sz="3600" dirty="0" smtClean="0"/>
          </a:p>
          <a:p>
            <a:pPr algn="l"/>
            <a:r>
              <a:rPr lang="ru-RU" sz="3600" b="1" dirty="0" smtClean="0"/>
              <a:t>Небо и земля созданы Его рукой.</a:t>
            </a:r>
            <a:endParaRPr lang="en-US" sz="3600" dirty="0" smtClean="0"/>
          </a:p>
          <a:p>
            <a:pPr algn="l"/>
            <a:r>
              <a:rPr lang="ru-RU" sz="3600" b="1" dirty="0" smtClean="0"/>
              <a:t>Я благодарю Тебя,</a:t>
            </a:r>
            <a:r>
              <a:rPr lang="en-US" sz="3600" dirty="0" smtClean="0"/>
              <a:t> </a:t>
            </a:r>
            <a:r>
              <a:rPr lang="ru-RU" sz="3600" b="1" dirty="0" smtClean="0"/>
              <a:t>мой Господь,</a:t>
            </a:r>
            <a:endParaRPr lang="en-US" sz="3600" dirty="0" smtClean="0"/>
          </a:p>
          <a:p>
            <a:pPr algn="l"/>
            <a:r>
              <a:rPr lang="ru-RU" sz="3600" b="1" dirty="0" smtClean="0"/>
              <a:t>Мой Господь и славлю я Тебя</a:t>
            </a:r>
            <a:r>
              <a:rPr lang="ru-RU" b="1" dirty="0" smtClean="0"/>
              <a:t>! </a:t>
            </a:r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53340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9220200" cy="3388520"/>
          </a:xfrm>
        </p:spPr>
        <p:txBody>
          <a:bodyPr>
            <a:noAutofit/>
          </a:bodyPr>
          <a:lstStyle/>
          <a:p>
            <a:pPr algn="l"/>
            <a:r>
              <a:rPr lang="ru-RU" sz="3500" b="1" dirty="0" smtClean="0"/>
              <a:t>Краски Твои созданы из любви </a:t>
            </a:r>
            <a:endParaRPr lang="en-US" sz="3500" dirty="0" smtClean="0"/>
          </a:p>
          <a:p>
            <a:pPr algn="l"/>
            <a:r>
              <a:rPr lang="ru-RU" sz="3500" b="1" dirty="0" smtClean="0"/>
              <a:t>И душа моя лишь живёт Тобой. </a:t>
            </a:r>
            <a:endParaRPr lang="en-US" sz="3500" dirty="0" smtClean="0"/>
          </a:p>
          <a:p>
            <a:pPr algn="l"/>
            <a:r>
              <a:rPr lang="ru-RU" sz="3500" b="1" dirty="0" smtClean="0"/>
              <a:t>Мне подарил этот прекрасный</a:t>
            </a:r>
            <a:r>
              <a:rPr lang="en-US" sz="3500" b="1" dirty="0" smtClean="0"/>
              <a:t> </a:t>
            </a:r>
            <a:r>
              <a:rPr lang="ru-RU" sz="3500" b="1" dirty="0" smtClean="0"/>
              <a:t>мир </a:t>
            </a:r>
            <a:endParaRPr lang="en-US" sz="3500" dirty="0" smtClean="0"/>
          </a:p>
          <a:p>
            <a:pPr algn="l"/>
            <a:r>
              <a:rPr lang="ru-RU" sz="3500" b="1" dirty="0" smtClean="0"/>
              <a:t>Благодать Твоя, Господи, надо мной. </a:t>
            </a:r>
            <a:endParaRPr lang="en-US" sz="3500" dirty="0" smtClean="0"/>
          </a:p>
          <a:p>
            <a:pPr algn="l"/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10051256" cy="4419600"/>
          </a:xfrm>
        </p:spPr>
        <p:txBody>
          <a:bodyPr>
            <a:normAutofit/>
          </a:bodyPr>
          <a:lstStyle/>
          <a:p>
            <a:pPr algn="l"/>
            <a:r>
              <a:rPr lang="ru-RU" sz="3500" b="1" dirty="0" smtClean="0"/>
              <a:t>Всё я отдам,</a:t>
            </a:r>
            <a:r>
              <a:rPr lang="en-US" sz="3500" dirty="0" smtClean="0"/>
              <a:t> </a:t>
            </a:r>
            <a:r>
              <a:rPr lang="ru-RU" sz="3500" b="1" dirty="0" smtClean="0"/>
              <a:t>что получил от Тебя.</a:t>
            </a:r>
            <a:endParaRPr lang="en-US" sz="3500" dirty="0" smtClean="0"/>
          </a:p>
          <a:p>
            <a:pPr algn="l"/>
            <a:r>
              <a:rPr lang="ru-RU" sz="3500" b="1" dirty="0" smtClean="0"/>
              <a:t>Мой Господь, Тебе я принадлежу </a:t>
            </a:r>
            <a:endParaRPr lang="en-US" sz="3500" b="1" dirty="0" smtClean="0"/>
          </a:p>
          <a:p>
            <a:pPr algn="l"/>
            <a:r>
              <a:rPr lang="ru-RU" sz="3500" b="1" dirty="0" smtClean="0"/>
              <a:t>теперь.</a:t>
            </a:r>
            <a:endParaRPr lang="en-US" sz="3500" dirty="0" smtClean="0"/>
          </a:p>
          <a:p>
            <a:pPr algn="l"/>
            <a:r>
              <a:rPr lang="ru-RU" sz="3500" dirty="0" smtClean="0"/>
              <a:t> </a:t>
            </a:r>
            <a:r>
              <a:rPr lang="ru-RU" sz="3500" b="1" dirty="0" smtClean="0"/>
              <a:t>Я благодарю Тебя,</a:t>
            </a:r>
            <a:r>
              <a:rPr lang="en-US" sz="3500" dirty="0" smtClean="0"/>
              <a:t> </a:t>
            </a:r>
            <a:r>
              <a:rPr lang="ru-RU" sz="3500" b="1" dirty="0" smtClean="0"/>
              <a:t>мой Господь,</a:t>
            </a:r>
            <a:endParaRPr lang="en-US" sz="3500" dirty="0" smtClean="0"/>
          </a:p>
          <a:p>
            <a:pPr algn="l"/>
            <a:r>
              <a:rPr lang="ru-RU" sz="3500" b="1" dirty="0" smtClean="0"/>
              <a:t>Мой Господь и славлю я Тебя. 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9220200" cy="3388520"/>
          </a:xfrm>
        </p:spPr>
        <p:txBody>
          <a:bodyPr>
            <a:noAutofit/>
          </a:bodyPr>
          <a:lstStyle/>
          <a:p>
            <a:pPr algn="l"/>
            <a:r>
              <a:rPr lang="ru-RU" sz="3500" b="1" dirty="0" smtClean="0"/>
              <a:t>Краски Твои созданы из любви </a:t>
            </a:r>
            <a:endParaRPr lang="en-US" sz="3500" dirty="0" smtClean="0"/>
          </a:p>
          <a:p>
            <a:pPr algn="l"/>
            <a:r>
              <a:rPr lang="ru-RU" sz="3500" b="1" dirty="0" smtClean="0"/>
              <a:t>И душа моя лишь живёт Тобой. </a:t>
            </a:r>
            <a:endParaRPr lang="en-US" sz="3500" dirty="0" smtClean="0"/>
          </a:p>
          <a:p>
            <a:pPr algn="l"/>
            <a:r>
              <a:rPr lang="ru-RU" sz="3500" b="1" dirty="0" smtClean="0"/>
              <a:t>Мне подарил этот прекрасный</a:t>
            </a:r>
            <a:r>
              <a:rPr lang="en-US" sz="3500" b="1" dirty="0" smtClean="0"/>
              <a:t> </a:t>
            </a:r>
            <a:r>
              <a:rPr lang="ru-RU" sz="3500" b="1" dirty="0" smtClean="0"/>
              <a:t>мир </a:t>
            </a:r>
            <a:endParaRPr lang="en-US" sz="3500" dirty="0" smtClean="0"/>
          </a:p>
          <a:p>
            <a:pPr algn="l"/>
            <a:r>
              <a:rPr lang="ru-RU" sz="3500" b="1" dirty="0" smtClean="0"/>
              <a:t>Благодать Твоя, Господи, надо </a:t>
            </a:r>
            <a:r>
              <a:rPr lang="ru-RU" sz="3500" b="1" dirty="0" smtClean="0"/>
              <a:t>мной… </a:t>
            </a:r>
            <a:endParaRPr lang="en-US" sz="3500" dirty="0" smtClean="0"/>
          </a:p>
          <a:p>
            <a:pPr algn="l"/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94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 Roshchuk</dc:creator>
  <cp:lastModifiedBy>Vic</cp:lastModifiedBy>
  <cp:revision>3</cp:revision>
  <dcterms:created xsi:type="dcterms:W3CDTF">2011-04-23T20:36:31Z</dcterms:created>
  <dcterms:modified xsi:type="dcterms:W3CDTF">2011-05-07T07:42:03Z</dcterms:modified>
</cp:coreProperties>
</file>