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F1EF5-B3F6-4021-8A47-462FAA345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84AAE-9280-4C21-8857-3B3B5AFE1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BDDBB-5F3B-4786-BD57-5DC596EC1C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270EC-93FB-42C0-A288-AFB4B809A5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0C95E-ED9B-4FB8-B506-FF09554245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C0166-3308-47B4-8092-24F2121D2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19C04-7135-4C9A-AB1E-F183DACC4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5F57A-D9E0-44EE-9643-9432AF2EC3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1A799-CAB1-4A17-8A47-1B6592F7CB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42351-3278-4C42-B30D-112E7EC83A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36E1B-91A7-4647-A79B-0DCC2B785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B928E7-FC3B-4400-A2BD-F6144E4B38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"/>
            <a:ext cx="7924800" cy="57912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Ночь тишына почемуто не спится 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Память о прошлом листает страницы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Чтобы напомнить что было когдато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Бог посылаэт нам круглые даты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Круглые даты подводят итоги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Жизни отрезки отрезку дороги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Прошлым обидам, и прошлым итогам 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 что плохое оставь за порогом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Всякое в жызни бывало 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 через все временна  Божья рука выручала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оставалась верна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руглые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даты прожывшые з Богом 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Более ясно рисуют дорогу 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синиму небу добру и покою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Там где Христа мы коснёмся рукою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Там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где  изчезнут и боли и тревоги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Там даже время теряэтся в Боге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там на небе мы вспомним когдато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Землю, дорооги и круглые даты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Всякое в жызни бывало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 через все временна  Божья рука выручала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оставалась верна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Artem Serikov</dc:creator>
  <cp:lastModifiedBy> </cp:lastModifiedBy>
  <cp:revision>4</cp:revision>
  <dcterms:created xsi:type="dcterms:W3CDTF">2006-08-27T09:16:27Z</dcterms:created>
  <dcterms:modified xsi:type="dcterms:W3CDTF">2007-12-07T03:23:38Z</dcterms:modified>
</cp:coreProperties>
</file>