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81" d="100"/>
          <a:sy n="81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FB21E8-65CF-4EA5-9062-5A6FC3A6B934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11DE5F-2D56-45EA-83CD-3AB051A8B8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Лиш для Тебе /</a:t>
            </a:r>
            <a:r>
              <a:rPr lang="uk-UA" sz="3300" dirty="0" smtClean="0"/>
              <a:t>2раза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 весні цвіте земля </a:t>
            </a:r>
            <a:br>
              <a:rPr lang="uk-UA" dirty="0" smtClean="0"/>
            </a:br>
            <a:r>
              <a:rPr lang="uk-UA" dirty="0" smtClean="0"/>
              <a:t>Лиш до Тебе / </a:t>
            </a:r>
            <a:r>
              <a:rPr lang="uk-UA" sz="3300" dirty="0" smtClean="0"/>
              <a:t>2 раза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 мій Боже лину я</a:t>
            </a:r>
            <a:br>
              <a:rPr lang="uk-UA" dirty="0" smtClean="0"/>
            </a:br>
            <a:r>
              <a:rPr lang="uk-UA" dirty="0" smtClean="0"/>
              <a:t>Квіти з цілої землі</a:t>
            </a:r>
            <a:br>
              <a:rPr lang="uk-UA" dirty="0" smtClean="0"/>
            </a:br>
            <a:r>
              <a:rPr lang="uk-UA" dirty="0" smtClean="0"/>
              <a:t>Принесу лише Тобі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Ти – віра моя і любов </a:t>
            </a:r>
            <a:br>
              <a:rPr lang="uk-UA" dirty="0" smtClean="0"/>
            </a:br>
            <a:r>
              <a:rPr lang="uk-UA" dirty="0" smtClean="0"/>
              <a:t>Радість в Тобі я знайшов </a:t>
            </a:r>
            <a:br>
              <a:rPr lang="uk-UA" dirty="0" smtClean="0"/>
            </a:br>
            <a:r>
              <a:rPr lang="uk-UA" dirty="0" smtClean="0"/>
              <a:t>Сила моя Ти Господь</a:t>
            </a:r>
            <a:br>
              <a:rPr lang="uk-UA" dirty="0" smtClean="0"/>
            </a:br>
            <a:r>
              <a:rPr lang="uk-UA" dirty="0" smtClean="0"/>
              <a:t>Я – смуток в минулів лишив </a:t>
            </a:r>
            <a:br>
              <a:rPr lang="uk-UA" dirty="0" smtClean="0"/>
            </a:br>
            <a:r>
              <a:rPr lang="uk-UA" dirty="0" smtClean="0"/>
              <a:t>Мрії прекрасні відкрив </a:t>
            </a:r>
            <a:br>
              <a:rPr lang="uk-UA" dirty="0" smtClean="0"/>
            </a:br>
            <a:r>
              <a:rPr lang="uk-UA" dirty="0" smtClean="0"/>
              <a:t>В Твоєму Слові Господь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Лиш у Тебе / </a:t>
            </a:r>
            <a:r>
              <a:rPr lang="uk-UA" sz="3300" dirty="0" smtClean="0"/>
              <a:t>2 раза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Справжню радість маю я</a:t>
            </a:r>
            <a:br>
              <a:rPr lang="uk-UA" dirty="0" smtClean="0"/>
            </a:br>
            <a:r>
              <a:rPr lang="uk-UA" dirty="0" smtClean="0"/>
              <a:t>Бо у Тебе, лиш у Тебе </a:t>
            </a:r>
            <a:br>
              <a:rPr lang="uk-UA" dirty="0" smtClean="0"/>
            </a:br>
            <a:r>
              <a:rPr lang="uk-UA" smtClean="0"/>
              <a:t>Джерело </a:t>
            </a:r>
            <a:r>
              <a:rPr lang="uk-UA" smtClean="0"/>
              <a:t>мого </a:t>
            </a:r>
            <a:r>
              <a:rPr lang="uk-UA" dirty="0" smtClean="0"/>
              <a:t>життя</a:t>
            </a:r>
            <a:br>
              <a:rPr lang="uk-UA" dirty="0" smtClean="0"/>
            </a:br>
            <a:r>
              <a:rPr lang="uk-UA" dirty="0" smtClean="0"/>
              <a:t>Це співаю пісню знов</a:t>
            </a:r>
            <a:br>
              <a:rPr lang="uk-UA" dirty="0" smtClean="0"/>
            </a:br>
            <a:r>
              <a:rPr lang="uk-UA" dirty="0" smtClean="0"/>
              <a:t>Про Ісусову любов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Ти – віра моя і любов </a:t>
            </a:r>
            <a:br>
              <a:rPr lang="uk-UA" dirty="0" smtClean="0"/>
            </a:br>
            <a:r>
              <a:rPr lang="uk-UA" dirty="0" smtClean="0"/>
              <a:t>Радість в Тобі я знайшов </a:t>
            </a:r>
            <a:br>
              <a:rPr lang="uk-UA" dirty="0" smtClean="0"/>
            </a:br>
            <a:r>
              <a:rPr lang="uk-UA" dirty="0" smtClean="0"/>
              <a:t>Сила моя Ти Господь</a:t>
            </a:r>
            <a:br>
              <a:rPr lang="uk-UA" dirty="0" smtClean="0"/>
            </a:br>
            <a:r>
              <a:rPr lang="uk-UA" dirty="0" smtClean="0"/>
              <a:t>Я – смуток в минулів лишив </a:t>
            </a:r>
            <a:br>
              <a:rPr lang="uk-UA" dirty="0" smtClean="0"/>
            </a:br>
            <a:r>
              <a:rPr lang="uk-UA" dirty="0" smtClean="0"/>
              <a:t>Мрії прекрасні відкрив </a:t>
            </a:r>
            <a:br>
              <a:rPr lang="uk-UA" dirty="0" smtClean="0"/>
            </a:br>
            <a:r>
              <a:rPr lang="uk-UA" dirty="0" smtClean="0"/>
              <a:t>В Твоєму Слові Господь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Лиш </a:t>
            </a:r>
            <a:r>
              <a:rPr lang="uk-UA" dirty="0" smtClean="0"/>
              <a:t>у Тебе /</a:t>
            </a:r>
            <a:r>
              <a:rPr lang="uk-UA" sz="3300" dirty="0" smtClean="0"/>
              <a:t>2раза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Буду вчитись жити я</a:t>
            </a:r>
            <a:br>
              <a:rPr lang="uk-UA" dirty="0" smtClean="0"/>
            </a:br>
            <a:r>
              <a:rPr lang="uk-UA" dirty="0" smtClean="0"/>
              <a:t>Щоб всі діла що я зробив </a:t>
            </a:r>
            <a:br>
              <a:rPr lang="uk-UA" dirty="0" smtClean="0"/>
            </a:br>
            <a:r>
              <a:rPr lang="uk-UA" dirty="0" smtClean="0"/>
              <a:t>Тішили батьків серця</a:t>
            </a:r>
            <a:br>
              <a:rPr lang="uk-UA" dirty="0" smtClean="0"/>
            </a:br>
            <a:r>
              <a:rPr lang="uk-UA" dirty="0" smtClean="0"/>
              <a:t>Тож прославимо Творця</a:t>
            </a:r>
            <a:br>
              <a:rPr lang="uk-UA" dirty="0" smtClean="0"/>
            </a:br>
            <a:r>
              <a:rPr lang="uk-UA" dirty="0" smtClean="0"/>
              <a:t>Що звілиняє нам серця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Ти – віра моя і любов </a:t>
            </a:r>
            <a:br>
              <a:rPr lang="uk-UA" dirty="0" smtClean="0"/>
            </a:br>
            <a:r>
              <a:rPr lang="uk-UA" dirty="0" smtClean="0"/>
              <a:t>Радість в Тобі я знайшов </a:t>
            </a:r>
            <a:br>
              <a:rPr lang="uk-UA" dirty="0" smtClean="0"/>
            </a:br>
            <a:r>
              <a:rPr lang="uk-UA" dirty="0" smtClean="0"/>
              <a:t>Сила моя Ти Господь</a:t>
            </a:r>
            <a:br>
              <a:rPr lang="uk-UA" dirty="0" smtClean="0"/>
            </a:br>
            <a:r>
              <a:rPr lang="uk-UA" dirty="0" smtClean="0"/>
              <a:t>Я – смуток в минулів лишив </a:t>
            </a:r>
            <a:br>
              <a:rPr lang="uk-UA" dirty="0" smtClean="0"/>
            </a:br>
            <a:r>
              <a:rPr lang="uk-UA" dirty="0" smtClean="0"/>
              <a:t>Мрії прекрасні відкрив </a:t>
            </a:r>
            <a:br>
              <a:rPr lang="uk-UA" dirty="0" smtClean="0"/>
            </a:br>
            <a:r>
              <a:rPr lang="uk-UA" dirty="0" smtClean="0"/>
              <a:t>В Твоєму Слові Господь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Лиш для Тебе /2раза На весні цвіте земля  Лиш до Тебе / 2 раза О мій Боже лину я Квіти з цілої землі Принесу лише Тобі </vt:lpstr>
      <vt:lpstr>Ти – віра моя і любов  Радість в Тобі я знайшов  Сила моя Ти Господь Я – смуток в минулів лишив  Мрії прекрасні відкрив  В Твоєму Слові Господь</vt:lpstr>
      <vt:lpstr>Лиш у Тебе / 2 раза Справжню радість маю я Бо у Тебе, лиш у Тебе  Джерело мого життя Це співаю пісню знов Про Ісусову любов</vt:lpstr>
      <vt:lpstr>Ти – віра моя і любов  Радість в Тобі я знайшов  Сила моя Ти Господь Я – смуток в минулів лишив  Мрії прекрасні відкрив  В Твоєму Слові Господь</vt:lpstr>
      <vt:lpstr>Лиш у Тебе /2раза Буду вчитись жити я Щоб всі діла що я зробив  Тішили батьків серця Тож прославимо Творця Що звілиняє нам серця</vt:lpstr>
      <vt:lpstr>Ти – віра моя і любов  Радість в Тобі я знайшов  Сила моя Ти Господь Я – смуток в минулів лишив  Мрії прекрасні відкрив  В Твоєму Слові Господь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Лиш для Тебе /2раза На весні цвіте земля  Лиш до Тебе / 2 раза О мій Боже лину я Квіти з цілої землі Принесу лише Тобі</dc:title>
  <dc:creator>Ulya</dc:creator>
  <cp:lastModifiedBy>Edward</cp:lastModifiedBy>
  <cp:revision>5</cp:revision>
  <dcterms:created xsi:type="dcterms:W3CDTF">2012-08-07T17:49:16Z</dcterms:created>
  <dcterms:modified xsi:type="dcterms:W3CDTF">2012-08-09T19:55:08Z</dcterms:modified>
</cp:coreProperties>
</file>