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>
    <p:restoredLeft sz="34604" autoAdjust="0"/>
    <p:restoredTop sz="86481" autoAdjust="0"/>
  </p:normalViewPr>
  <p:slideViewPr>
    <p:cSldViewPr>
      <p:cViewPr varScale="1">
        <p:scale>
          <a:sx n="48" d="100"/>
          <a:sy n="48" d="100"/>
        </p:scale>
        <p:origin x="-108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10596-5C3B-422D-BD99-DF971F3EB9C4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4994-EC1C-4AE0-A7D3-84BF4DFF5A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10596-5C3B-422D-BD99-DF971F3EB9C4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4994-EC1C-4AE0-A7D3-84BF4DFF5A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10596-5C3B-422D-BD99-DF971F3EB9C4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4994-EC1C-4AE0-A7D3-84BF4DFF5A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10596-5C3B-422D-BD99-DF971F3EB9C4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4994-EC1C-4AE0-A7D3-84BF4DFF5A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10596-5C3B-422D-BD99-DF971F3EB9C4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33E4994-EC1C-4AE0-A7D3-84BF4DFF5A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10596-5C3B-422D-BD99-DF971F3EB9C4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4994-EC1C-4AE0-A7D3-84BF4DFF5A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10596-5C3B-422D-BD99-DF971F3EB9C4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4994-EC1C-4AE0-A7D3-84BF4DFF5A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10596-5C3B-422D-BD99-DF971F3EB9C4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4994-EC1C-4AE0-A7D3-84BF4DFF5A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10596-5C3B-422D-BD99-DF971F3EB9C4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4994-EC1C-4AE0-A7D3-84BF4DFF5A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10596-5C3B-422D-BD99-DF971F3EB9C4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4994-EC1C-4AE0-A7D3-84BF4DFF5A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10596-5C3B-422D-BD99-DF971F3EB9C4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4994-EC1C-4AE0-A7D3-84BF4DFF5A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4D10596-5C3B-422D-BD99-DF971F3EB9C4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33E4994-EC1C-4AE0-A7D3-84BF4DFF5A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28600"/>
            <a:ext cx="7391400" cy="64008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effectLst/>
              </a:rPr>
              <a:t>   </a:t>
            </a:r>
          </a:p>
          <a:p>
            <a:r>
              <a:rPr lang="ru-RU" sz="3600" dirty="0" smtClean="0">
                <a:solidFill>
                  <a:schemeClr val="tx1"/>
                </a:solidFill>
                <a:effectLst/>
              </a:rPr>
              <a:t>Мы каждый день встречаемся вновь</a:t>
            </a:r>
          </a:p>
          <a:p>
            <a:r>
              <a:rPr lang="ru-RU" sz="3600" dirty="0" smtClean="0">
                <a:solidFill>
                  <a:schemeClr val="tx1"/>
                </a:solidFill>
                <a:effectLst/>
              </a:rPr>
              <a:t>С прекрасным словом, словом ”любовь”.</a:t>
            </a:r>
          </a:p>
          <a:p>
            <a:r>
              <a:rPr lang="ru-RU" sz="3600" dirty="0" smtClean="0">
                <a:solidFill>
                  <a:schemeClr val="tx1"/>
                </a:solidFill>
                <a:effectLst/>
              </a:rPr>
              <a:t>Мы каждый день за ней летим в мечтах своих                </a:t>
            </a:r>
          </a:p>
          <a:p>
            <a:r>
              <a:rPr lang="ru-RU" sz="3600" dirty="0" smtClean="0">
                <a:solidFill>
                  <a:schemeClr val="tx1"/>
                </a:solidFill>
                <a:effectLst/>
              </a:rPr>
              <a:t>Но настоящей любви, увы, Мы в этом мире не нашли,</a:t>
            </a:r>
          </a:p>
          <a:p>
            <a:r>
              <a:rPr lang="ru-RU" sz="3600" dirty="0" smtClean="0">
                <a:solidFill>
                  <a:schemeClr val="tx1"/>
                </a:solidFill>
                <a:effectLst/>
              </a:rPr>
              <a:t>На ваш вопрос один ответ: Любви без Бога нет!</a:t>
            </a:r>
            <a:endParaRPr lang="en-US" sz="3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845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tx1"/>
                </a:solidFill>
                <a:effectLst/>
              </a:rPr>
              <a:t>Любовь Христа верна и чиста,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tx1"/>
                </a:solidFill>
                <a:effectLst/>
              </a:rPr>
              <a:t>Она – и ласкова, и неж</a:t>
            </a:r>
            <a:r>
              <a:rPr lang="uk-UA" sz="4000" dirty="0" smtClean="0">
                <a:solidFill>
                  <a:schemeClr val="tx1"/>
                </a:solidFill>
                <a:effectLst/>
              </a:rPr>
              <a:t>на</a:t>
            </a:r>
            <a:endParaRPr lang="ru-RU" sz="4000" dirty="0" smtClean="0">
              <a:solidFill>
                <a:schemeClr val="tx1"/>
              </a:solidFill>
              <a:effectLst/>
            </a:endParaRPr>
          </a:p>
          <a:p>
            <a:pPr marL="0" indent="0">
              <a:buNone/>
            </a:pPr>
            <a:r>
              <a:rPr lang="ru-RU" sz="4000" dirty="0" smtClean="0">
                <a:solidFill>
                  <a:schemeClr val="tx1"/>
                </a:solidFill>
                <a:effectLst/>
              </a:rPr>
              <a:t>Она объемлет всех людей 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tx1"/>
                </a:solidFill>
                <a:effectLst/>
              </a:rPr>
              <a:t>И покорит их силой своей.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tx1"/>
                </a:solidFill>
                <a:effectLst/>
              </a:rPr>
              <a:t>Держитесь этой вы любви,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tx1"/>
                </a:solidFill>
                <a:effectLst/>
              </a:rPr>
              <a:t>Она вас к небу приведёт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tx1"/>
                </a:solidFill>
                <a:effectLst/>
              </a:rPr>
              <a:t>Где Иисус спасенных ждёт!</a:t>
            </a:r>
            <a:endParaRPr lang="en-US" sz="4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079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tx1"/>
                </a:solidFill>
                <a:effectLst/>
              </a:rPr>
              <a:t>Но настоящая любовь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tx1"/>
                </a:solidFill>
                <a:effectLst/>
              </a:rPr>
              <a:t>Приходит с синих облаков,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tx1"/>
                </a:solidFill>
                <a:effectLst/>
              </a:rPr>
              <a:t>Её дарует вечный Бог, Творец миров.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tx1"/>
                </a:solidFill>
                <a:effectLst/>
              </a:rPr>
              <a:t>Она несётся и парит,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tx1"/>
                </a:solidFill>
                <a:effectLst/>
              </a:rPr>
              <a:t>И каждый может получить 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tx1"/>
                </a:solidFill>
                <a:effectLst/>
              </a:rPr>
              <a:t>Без денег, злата, серебра 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tx1"/>
                </a:solidFill>
                <a:effectLst/>
              </a:rPr>
              <a:t>Любовь Христа</a:t>
            </a:r>
            <a:endParaRPr lang="en-US" sz="4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972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indent="0">
              <a:buNone/>
            </a:pPr>
            <a:r>
              <a:rPr lang="ru-RU" sz="4400" dirty="0" smtClean="0">
                <a:solidFill>
                  <a:schemeClr val="tx1"/>
                </a:solidFill>
                <a:effectLst/>
              </a:rPr>
              <a:t>Любовь Христа верна и чиста,</a:t>
            </a:r>
          </a:p>
          <a:p>
            <a:pPr marL="0" indent="0">
              <a:buNone/>
            </a:pPr>
            <a:r>
              <a:rPr lang="ru-RU" sz="4400" dirty="0" smtClean="0">
                <a:solidFill>
                  <a:schemeClr val="tx1"/>
                </a:solidFill>
                <a:effectLst/>
              </a:rPr>
              <a:t>Она – и ласкова, и неж</a:t>
            </a:r>
            <a:r>
              <a:rPr lang="uk-UA" sz="4400" dirty="0" smtClean="0">
                <a:solidFill>
                  <a:schemeClr val="tx1"/>
                </a:solidFill>
                <a:effectLst/>
              </a:rPr>
              <a:t>на</a:t>
            </a:r>
            <a:endParaRPr lang="ru-RU" sz="4400" dirty="0" smtClean="0">
              <a:solidFill>
                <a:schemeClr val="tx1"/>
              </a:solidFill>
              <a:effectLst/>
            </a:endParaRPr>
          </a:p>
          <a:p>
            <a:pPr marL="0" indent="0">
              <a:buNone/>
            </a:pPr>
            <a:r>
              <a:rPr lang="ru-RU" sz="4400" dirty="0" smtClean="0">
                <a:solidFill>
                  <a:schemeClr val="tx1"/>
                </a:solidFill>
                <a:effectLst/>
              </a:rPr>
              <a:t>Она объемлет всех людей </a:t>
            </a:r>
          </a:p>
          <a:p>
            <a:pPr marL="0" indent="0">
              <a:buNone/>
            </a:pPr>
            <a:r>
              <a:rPr lang="ru-RU" sz="4400" dirty="0" smtClean="0">
                <a:solidFill>
                  <a:schemeClr val="tx1"/>
                </a:solidFill>
                <a:effectLst/>
              </a:rPr>
              <a:t>И покорит их силой своей.</a:t>
            </a:r>
          </a:p>
          <a:p>
            <a:pPr marL="0" indent="0">
              <a:buNone/>
            </a:pPr>
            <a:r>
              <a:rPr lang="ru-RU" sz="4400" dirty="0" smtClean="0">
                <a:solidFill>
                  <a:schemeClr val="tx1"/>
                </a:solidFill>
                <a:effectLst/>
              </a:rPr>
              <a:t>Держитесь этой вы любви,</a:t>
            </a:r>
          </a:p>
          <a:p>
            <a:pPr marL="0" indent="0">
              <a:buNone/>
            </a:pPr>
            <a:r>
              <a:rPr lang="ru-RU" sz="4400" dirty="0" smtClean="0">
                <a:solidFill>
                  <a:schemeClr val="tx1"/>
                </a:solidFill>
                <a:effectLst/>
              </a:rPr>
              <a:t>Она вас к небу приведёт</a:t>
            </a:r>
          </a:p>
          <a:p>
            <a:pPr marL="0" indent="0">
              <a:buNone/>
            </a:pPr>
            <a:r>
              <a:rPr lang="ru-RU" sz="4400" dirty="0" smtClean="0">
                <a:solidFill>
                  <a:schemeClr val="tx1"/>
                </a:solidFill>
                <a:effectLst/>
              </a:rPr>
              <a:t>Где Иисус спасенных ждёт!</a:t>
            </a:r>
            <a:endParaRPr lang="en-US" sz="4400" dirty="0" smtClean="0">
              <a:solidFill>
                <a:schemeClr val="tx1"/>
              </a:solidFill>
              <a:effectLst/>
            </a:endParaRPr>
          </a:p>
          <a:p>
            <a:endParaRPr lang="en-US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673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</TotalTime>
  <Words>158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Slide 1</vt:lpstr>
      <vt:lpstr>Slide 2</vt:lpstr>
      <vt:lpstr>Slide 3</vt:lpstr>
      <vt:lpstr>Slide 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andrey</dc:creator>
  <cp:lastModifiedBy>Workstation</cp:lastModifiedBy>
  <cp:revision>3</cp:revision>
  <dcterms:created xsi:type="dcterms:W3CDTF">2012-02-13T00:52:24Z</dcterms:created>
  <dcterms:modified xsi:type="dcterms:W3CDTF">2012-02-27T01:21:15Z</dcterms:modified>
</cp:coreProperties>
</file>