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Манит </a:t>
            </a:r>
            <a:r>
              <a:rPr lang="en-US" dirty="0" err="1"/>
              <a:t>сердце</a:t>
            </a:r>
            <a:r>
              <a:rPr lang="en-US" dirty="0"/>
              <a:t> </a:t>
            </a:r>
            <a:r>
              <a:rPr lang="en-US" dirty="0" err="1"/>
              <a:t>мечтою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0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Манит </a:t>
            </a:r>
            <a:r>
              <a:rPr lang="en-US" sz="3200" dirty="0" err="1"/>
              <a:t>сердце</a:t>
            </a:r>
            <a:r>
              <a:rPr lang="en-US" sz="3200" dirty="0"/>
              <a:t> </a:t>
            </a:r>
            <a:r>
              <a:rPr lang="en-US" sz="3200" dirty="0" err="1" smtClean="0"/>
              <a:t>мечтою</a:t>
            </a:r>
            <a:endParaRPr lang="en-US" sz="3200" dirty="0"/>
          </a:p>
          <a:p>
            <a:r>
              <a:rPr lang="en-US" sz="3200" dirty="0" err="1" smtClean="0"/>
              <a:t>Высь</a:t>
            </a:r>
            <a:r>
              <a:rPr lang="en-US" sz="3200" dirty="0" smtClean="0"/>
              <a:t> </a:t>
            </a:r>
            <a:r>
              <a:rPr lang="en-US" sz="3200" dirty="0" err="1"/>
              <a:t>небес</a:t>
            </a:r>
            <a:r>
              <a:rPr lang="en-US" sz="3200" dirty="0"/>
              <a:t> </a:t>
            </a:r>
            <a:r>
              <a:rPr lang="en-US" sz="3200" dirty="0" err="1"/>
              <a:t>голубая</a:t>
            </a:r>
            <a:r>
              <a:rPr lang="en-US" sz="3200" dirty="0"/>
              <a:t> </a:t>
            </a:r>
            <a:r>
              <a:rPr lang="en-US" sz="3200" dirty="0" smtClean="0"/>
              <a:t>–</a:t>
            </a:r>
            <a:endParaRPr lang="en-US" sz="3200" dirty="0"/>
          </a:p>
          <a:p>
            <a:r>
              <a:rPr lang="en-US" sz="3200" dirty="0" err="1" smtClean="0"/>
              <a:t>Нашей</a:t>
            </a:r>
            <a:r>
              <a:rPr lang="en-US" sz="3200" dirty="0" smtClean="0"/>
              <a:t> </a:t>
            </a:r>
            <a:r>
              <a:rPr lang="en-US" sz="3200" dirty="0" err="1"/>
              <a:t>общей</a:t>
            </a:r>
            <a:r>
              <a:rPr lang="en-US" sz="3200" dirty="0"/>
              <a:t> </a:t>
            </a:r>
            <a:r>
              <a:rPr lang="en-US" sz="3200" dirty="0" err="1" smtClean="0"/>
              <a:t>судьбою</a:t>
            </a:r>
            <a:endParaRPr lang="en-US" sz="3200" dirty="0"/>
          </a:p>
          <a:p>
            <a:r>
              <a:rPr lang="en-US" sz="3200" dirty="0" err="1" smtClean="0"/>
              <a:t>Стала</a:t>
            </a:r>
            <a:r>
              <a:rPr lang="en-US" sz="3200" dirty="0" smtClean="0"/>
              <a:t> </a:t>
            </a:r>
            <a:r>
              <a:rPr lang="en-US" sz="3200" dirty="0" err="1"/>
              <a:t>вера</a:t>
            </a:r>
            <a:r>
              <a:rPr lang="en-US" sz="3200" dirty="0"/>
              <a:t> </a:t>
            </a:r>
            <a:r>
              <a:rPr lang="en-US" sz="3200" dirty="0" err="1"/>
              <a:t>живая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6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Он </a:t>
            </a:r>
            <a:r>
              <a:rPr lang="en-US" sz="3200" dirty="0" err="1"/>
              <a:t>нас</a:t>
            </a:r>
            <a:r>
              <a:rPr lang="en-US" sz="3200" dirty="0"/>
              <a:t> </a:t>
            </a:r>
            <a:r>
              <a:rPr lang="en-US" sz="3200" dirty="0" err="1"/>
              <a:t>сделал</a:t>
            </a:r>
            <a:r>
              <a:rPr lang="en-US" sz="3200" dirty="0"/>
              <a:t> </a:t>
            </a:r>
            <a:r>
              <a:rPr lang="en-US" sz="3200" dirty="0" err="1"/>
              <a:t>родными</a:t>
            </a:r>
            <a:r>
              <a:rPr lang="en-US" sz="3200" dirty="0"/>
              <a:t>,</a:t>
            </a:r>
          </a:p>
          <a:p>
            <a:r>
              <a:rPr lang="en-US" sz="3200" dirty="0" smtClean="0"/>
              <a:t>Он </a:t>
            </a:r>
            <a:r>
              <a:rPr lang="en-US" sz="3200" dirty="0" err="1"/>
              <a:t>нас</a:t>
            </a:r>
            <a:r>
              <a:rPr lang="en-US" sz="3200" dirty="0"/>
              <a:t> </a:t>
            </a:r>
            <a:r>
              <a:rPr lang="en-US" sz="3200" dirty="0" err="1"/>
              <a:t>сделал</a:t>
            </a:r>
            <a:r>
              <a:rPr lang="en-US" sz="3200" dirty="0"/>
              <a:t> </a:t>
            </a:r>
            <a:r>
              <a:rPr lang="en-US" sz="3200" dirty="0" err="1"/>
              <a:t>друзьями</a:t>
            </a:r>
            <a:r>
              <a:rPr lang="en-US" sz="3200" dirty="0"/>
              <a:t>,</a:t>
            </a:r>
          </a:p>
          <a:p>
            <a:r>
              <a:rPr lang="en-US" sz="3200" dirty="0" err="1" smtClean="0"/>
              <a:t>Дал</a:t>
            </a:r>
            <a:r>
              <a:rPr lang="en-US" sz="3200" dirty="0" smtClean="0"/>
              <a:t> </a:t>
            </a:r>
            <a:r>
              <a:rPr lang="en-US" sz="3200" dirty="0" err="1"/>
              <a:t>нам</a:t>
            </a:r>
            <a:r>
              <a:rPr lang="en-US" sz="3200" dirty="0"/>
              <a:t> </a:t>
            </a:r>
            <a:r>
              <a:rPr lang="en-US" sz="3200" dirty="0" err="1"/>
              <a:t>новое</a:t>
            </a:r>
            <a:r>
              <a:rPr lang="en-US" sz="3200" dirty="0"/>
              <a:t> </a:t>
            </a:r>
            <a:r>
              <a:rPr lang="en-US" sz="3200" dirty="0" err="1"/>
              <a:t>имя</a:t>
            </a:r>
            <a:r>
              <a:rPr lang="en-US" sz="3200" dirty="0"/>
              <a:t> </a:t>
            </a:r>
            <a:r>
              <a:rPr lang="en-US" sz="3200" dirty="0" smtClean="0"/>
              <a:t>–</a:t>
            </a:r>
            <a:endParaRPr lang="en-US" sz="3200" dirty="0"/>
          </a:p>
          <a:p>
            <a:r>
              <a:rPr lang="en-US" sz="3200" dirty="0" err="1" smtClean="0"/>
              <a:t>Нас</a:t>
            </a:r>
            <a:r>
              <a:rPr lang="en-US" sz="3200" dirty="0" smtClean="0"/>
              <a:t> </a:t>
            </a:r>
            <a:r>
              <a:rPr lang="en-US" sz="3200" dirty="0" err="1"/>
              <a:t>зовут</a:t>
            </a:r>
            <a:r>
              <a:rPr lang="en-US" sz="3200" dirty="0"/>
              <a:t> </a:t>
            </a:r>
            <a:r>
              <a:rPr lang="en-US" sz="3200" dirty="0" err="1"/>
              <a:t>христиане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2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Иисус</a:t>
            </a:r>
            <a:r>
              <a:rPr lang="en-US" sz="3200" dirty="0"/>
              <a:t> </a:t>
            </a:r>
            <a:r>
              <a:rPr lang="en-US" sz="3200" dirty="0" err="1"/>
              <a:t>стал</a:t>
            </a:r>
            <a:r>
              <a:rPr lang="en-US" sz="3200" dirty="0"/>
              <a:t> </a:t>
            </a:r>
            <a:r>
              <a:rPr lang="en-US" sz="3200" dirty="0" err="1"/>
              <a:t>нам</a:t>
            </a:r>
            <a:r>
              <a:rPr lang="en-US" sz="3200" dirty="0"/>
              <a:t> </a:t>
            </a:r>
            <a:r>
              <a:rPr lang="en-US" sz="3200" dirty="0" err="1"/>
              <a:t>другом</a:t>
            </a:r>
            <a:r>
              <a:rPr lang="en-US" sz="3200" dirty="0"/>
              <a:t> </a:t>
            </a:r>
            <a:r>
              <a:rPr lang="en-US" sz="3200" dirty="0" smtClean="0"/>
              <a:t>–</a:t>
            </a:r>
            <a:endParaRPr lang="en-US" sz="3200" dirty="0"/>
          </a:p>
          <a:p>
            <a:r>
              <a:rPr lang="en-US" sz="3200" dirty="0" err="1" smtClean="0"/>
              <a:t>Мы</a:t>
            </a:r>
            <a:r>
              <a:rPr lang="en-US" sz="3200" dirty="0" smtClean="0"/>
              <a:t> </a:t>
            </a:r>
            <a:r>
              <a:rPr lang="en-US" sz="3200" dirty="0" err="1"/>
              <a:t>на</a:t>
            </a:r>
            <a:r>
              <a:rPr lang="en-US" sz="3200" dirty="0"/>
              <a:t> </a:t>
            </a:r>
            <a:r>
              <a:rPr lang="en-US" sz="3200" dirty="0" err="1"/>
              <a:t>деле</a:t>
            </a:r>
            <a:r>
              <a:rPr lang="en-US" sz="3200" dirty="0"/>
              <a:t> </a:t>
            </a:r>
            <a:r>
              <a:rPr lang="en-US" sz="3200" dirty="0" err="1"/>
              <a:t>узнали</a:t>
            </a:r>
            <a:r>
              <a:rPr lang="en-US" sz="3200" dirty="0"/>
              <a:t>:</a:t>
            </a:r>
          </a:p>
          <a:p>
            <a:r>
              <a:rPr lang="en-US" sz="3200" dirty="0" smtClean="0"/>
              <a:t>Он </a:t>
            </a:r>
            <a:r>
              <a:rPr lang="en-US" sz="3200" dirty="0" err="1"/>
              <a:t>врачует</a:t>
            </a:r>
            <a:r>
              <a:rPr lang="en-US" sz="3200" dirty="0"/>
              <a:t> </a:t>
            </a:r>
            <a:r>
              <a:rPr lang="en-US" sz="3200" dirty="0" err="1"/>
              <a:t>недуги</a:t>
            </a:r>
            <a:r>
              <a:rPr lang="en-US" sz="3200" dirty="0"/>
              <a:t>,</a:t>
            </a:r>
          </a:p>
          <a:p>
            <a:r>
              <a:rPr lang="en-US" sz="3200" dirty="0" err="1" smtClean="0"/>
              <a:t>Удаляет</a:t>
            </a:r>
            <a:r>
              <a:rPr lang="en-US" sz="3200" dirty="0" smtClean="0"/>
              <a:t> </a:t>
            </a:r>
            <a:r>
              <a:rPr lang="en-US" sz="3200" dirty="0" err="1"/>
              <a:t>печали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8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Он </a:t>
            </a:r>
            <a:r>
              <a:rPr lang="en-US" sz="3200" dirty="0" err="1"/>
              <a:t>нас</a:t>
            </a:r>
            <a:r>
              <a:rPr lang="en-US" sz="3200" dirty="0"/>
              <a:t> </a:t>
            </a:r>
            <a:r>
              <a:rPr lang="en-US" sz="3200" dirty="0" err="1"/>
              <a:t>сделал</a:t>
            </a:r>
            <a:r>
              <a:rPr lang="en-US" sz="3200" dirty="0"/>
              <a:t> </a:t>
            </a:r>
            <a:r>
              <a:rPr lang="en-US" sz="3200" dirty="0" err="1"/>
              <a:t>родными</a:t>
            </a:r>
            <a:r>
              <a:rPr lang="en-US" sz="3200" dirty="0"/>
              <a:t>,</a:t>
            </a:r>
          </a:p>
          <a:p>
            <a:r>
              <a:rPr lang="en-US" sz="3200" dirty="0"/>
              <a:t>Он </a:t>
            </a:r>
            <a:r>
              <a:rPr lang="en-US" sz="3200" dirty="0" err="1"/>
              <a:t>нас</a:t>
            </a:r>
            <a:r>
              <a:rPr lang="en-US" sz="3200" dirty="0"/>
              <a:t> </a:t>
            </a:r>
            <a:r>
              <a:rPr lang="en-US" sz="3200" dirty="0" err="1"/>
              <a:t>сделал</a:t>
            </a:r>
            <a:r>
              <a:rPr lang="en-US" sz="3200" dirty="0"/>
              <a:t> </a:t>
            </a:r>
            <a:r>
              <a:rPr lang="en-US" sz="3200" dirty="0" err="1"/>
              <a:t>друзьями</a:t>
            </a:r>
            <a:r>
              <a:rPr lang="en-US" sz="3200" dirty="0"/>
              <a:t>,</a:t>
            </a:r>
          </a:p>
          <a:p>
            <a:r>
              <a:rPr lang="en-US" sz="3200" dirty="0" err="1"/>
              <a:t>Дал</a:t>
            </a:r>
            <a:r>
              <a:rPr lang="en-US" sz="3200" dirty="0"/>
              <a:t> </a:t>
            </a:r>
            <a:r>
              <a:rPr lang="en-US" sz="3200" dirty="0" err="1"/>
              <a:t>нам</a:t>
            </a:r>
            <a:r>
              <a:rPr lang="en-US" sz="3200" dirty="0"/>
              <a:t> </a:t>
            </a:r>
            <a:r>
              <a:rPr lang="en-US" sz="3200" dirty="0" err="1"/>
              <a:t>новое</a:t>
            </a:r>
            <a:r>
              <a:rPr lang="en-US" sz="3200" dirty="0"/>
              <a:t> </a:t>
            </a:r>
            <a:r>
              <a:rPr lang="en-US" sz="3200" dirty="0" err="1"/>
              <a:t>имя</a:t>
            </a:r>
            <a:r>
              <a:rPr lang="en-US" sz="3200" dirty="0"/>
              <a:t> –</a:t>
            </a:r>
          </a:p>
          <a:p>
            <a:r>
              <a:rPr lang="en-US" sz="3200" dirty="0" err="1"/>
              <a:t>Нас</a:t>
            </a:r>
            <a:r>
              <a:rPr lang="en-US" sz="3200" dirty="0"/>
              <a:t> </a:t>
            </a:r>
            <a:r>
              <a:rPr lang="en-US" sz="3200" dirty="0" err="1"/>
              <a:t>зовут</a:t>
            </a:r>
            <a:r>
              <a:rPr lang="en-US" sz="3200" dirty="0"/>
              <a:t> </a:t>
            </a:r>
            <a:r>
              <a:rPr lang="en-US" sz="3200" dirty="0" err="1"/>
              <a:t>христиане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7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Он </a:t>
            </a:r>
            <a:r>
              <a:rPr lang="en-US" sz="3200" dirty="0" err="1"/>
              <a:t>дарует</a:t>
            </a:r>
            <a:r>
              <a:rPr lang="en-US" sz="3200" dirty="0"/>
              <a:t> </a:t>
            </a:r>
            <a:r>
              <a:rPr lang="en-US" sz="3200" dirty="0" err="1"/>
              <a:t>прощенье</a:t>
            </a:r>
            <a:r>
              <a:rPr lang="en-US" sz="3200" dirty="0"/>
              <a:t>,</a:t>
            </a:r>
          </a:p>
          <a:p>
            <a:r>
              <a:rPr lang="en-US" sz="3200" dirty="0" err="1" smtClean="0"/>
              <a:t>Мир</a:t>
            </a:r>
            <a:r>
              <a:rPr lang="en-US" sz="3200" dirty="0" smtClean="0"/>
              <a:t> </a:t>
            </a:r>
            <a:r>
              <a:rPr lang="en-US" sz="3200" dirty="0" err="1"/>
              <a:t>и</a:t>
            </a:r>
            <a:r>
              <a:rPr lang="en-US" sz="3200" dirty="0"/>
              <a:t> </a:t>
            </a:r>
            <a:r>
              <a:rPr lang="en-US" sz="3200" dirty="0" err="1"/>
              <a:t>счастье</a:t>
            </a:r>
            <a:r>
              <a:rPr lang="en-US" sz="3200" dirty="0"/>
              <a:t> </a:t>
            </a:r>
            <a:r>
              <a:rPr lang="en-US" sz="3200" dirty="0" err="1"/>
              <a:t>без</a:t>
            </a:r>
            <a:r>
              <a:rPr lang="en-US" sz="3200" dirty="0"/>
              <a:t> </a:t>
            </a:r>
            <a:r>
              <a:rPr lang="en-US" sz="3200" dirty="0" err="1"/>
              <a:t>меры</a:t>
            </a:r>
            <a:endParaRPr lang="en-US" sz="3200" dirty="0"/>
          </a:p>
          <a:p>
            <a:r>
              <a:rPr lang="en-US" sz="3200" dirty="0" err="1" smtClean="0"/>
              <a:t>И</a:t>
            </a:r>
            <a:r>
              <a:rPr lang="en-US" sz="3200" dirty="0" smtClean="0"/>
              <a:t> </a:t>
            </a:r>
            <a:r>
              <a:rPr lang="en-US" sz="3200" dirty="0" err="1"/>
              <a:t>второе</a:t>
            </a:r>
            <a:r>
              <a:rPr lang="en-US" sz="3200" dirty="0"/>
              <a:t> </a:t>
            </a:r>
            <a:r>
              <a:rPr lang="en-US" sz="3200" dirty="0" err="1"/>
              <a:t>рожденье</a:t>
            </a:r>
            <a:r>
              <a:rPr lang="en-US" sz="3200" dirty="0"/>
              <a:t>,</a:t>
            </a:r>
          </a:p>
          <a:p>
            <a:r>
              <a:rPr lang="en-US" sz="3200" dirty="0" err="1" smtClean="0"/>
              <a:t>Только</a:t>
            </a:r>
            <a:r>
              <a:rPr lang="en-US" sz="3200" dirty="0" smtClean="0"/>
              <a:t> </a:t>
            </a:r>
            <a:r>
              <a:rPr lang="en-US" sz="3200" dirty="0" err="1"/>
              <a:t>истинно</a:t>
            </a:r>
            <a:r>
              <a:rPr lang="en-US" sz="3200" dirty="0"/>
              <a:t> </a:t>
            </a:r>
            <a:r>
              <a:rPr lang="en-US" sz="3200" dirty="0" err="1"/>
              <a:t>веруй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67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Он </a:t>
            </a:r>
            <a:r>
              <a:rPr lang="en-US" sz="3200" dirty="0" err="1"/>
              <a:t>нас</a:t>
            </a:r>
            <a:r>
              <a:rPr lang="en-US" sz="3200" dirty="0"/>
              <a:t> </a:t>
            </a:r>
            <a:r>
              <a:rPr lang="en-US" sz="3200" dirty="0" err="1"/>
              <a:t>сделал</a:t>
            </a:r>
            <a:r>
              <a:rPr lang="en-US" sz="3200" dirty="0"/>
              <a:t> </a:t>
            </a:r>
            <a:r>
              <a:rPr lang="en-US" sz="3200" dirty="0" err="1"/>
              <a:t>родными</a:t>
            </a:r>
            <a:r>
              <a:rPr lang="en-US" sz="3200" dirty="0"/>
              <a:t>,</a:t>
            </a:r>
          </a:p>
          <a:p>
            <a:r>
              <a:rPr lang="en-US" sz="3200" dirty="0"/>
              <a:t>Он </a:t>
            </a:r>
            <a:r>
              <a:rPr lang="en-US" sz="3200" dirty="0" err="1"/>
              <a:t>нас</a:t>
            </a:r>
            <a:r>
              <a:rPr lang="en-US" sz="3200" dirty="0"/>
              <a:t> </a:t>
            </a:r>
            <a:r>
              <a:rPr lang="en-US" sz="3200" dirty="0" err="1"/>
              <a:t>сделал</a:t>
            </a:r>
            <a:r>
              <a:rPr lang="en-US" sz="3200" dirty="0"/>
              <a:t> </a:t>
            </a:r>
            <a:r>
              <a:rPr lang="en-US" sz="3200" dirty="0" err="1"/>
              <a:t>друзьями</a:t>
            </a:r>
            <a:r>
              <a:rPr lang="en-US" sz="3200" dirty="0"/>
              <a:t>,</a:t>
            </a:r>
          </a:p>
          <a:p>
            <a:r>
              <a:rPr lang="en-US" sz="3200" dirty="0" err="1"/>
              <a:t>Дал</a:t>
            </a:r>
            <a:r>
              <a:rPr lang="en-US" sz="3200" dirty="0"/>
              <a:t> </a:t>
            </a:r>
            <a:r>
              <a:rPr lang="en-US" sz="3200" dirty="0" err="1"/>
              <a:t>нам</a:t>
            </a:r>
            <a:r>
              <a:rPr lang="en-US" sz="3200" dirty="0"/>
              <a:t> </a:t>
            </a:r>
            <a:r>
              <a:rPr lang="en-US" sz="3200" dirty="0" err="1"/>
              <a:t>новое</a:t>
            </a:r>
            <a:r>
              <a:rPr lang="en-US" sz="3200" dirty="0"/>
              <a:t> </a:t>
            </a:r>
            <a:r>
              <a:rPr lang="en-US" sz="3200" dirty="0" err="1"/>
              <a:t>имя</a:t>
            </a:r>
            <a:r>
              <a:rPr lang="en-US" sz="3200" dirty="0"/>
              <a:t> –</a:t>
            </a:r>
          </a:p>
          <a:p>
            <a:r>
              <a:rPr lang="en-US" sz="3200" dirty="0" err="1"/>
              <a:t>Нас</a:t>
            </a:r>
            <a:r>
              <a:rPr lang="en-US" sz="3200" dirty="0"/>
              <a:t> </a:t>
            </a:r>
            <a:r>
              <a:rPr lang="en-US" sz="3200" dirty="0" err="1"/>
              <a:t>зовут</a:t>
            </a:r>
            <a:r>
              <a:rPr lang="en-US" sz="3200" dirty="0"/>
              <a:t> </a:t>
            </a:r>
            <a:r>
              <a:rPr lang="en-US" sz="3200" dirty="0" err="1"/>
              <a:t>христиане</a:t>
            </a:r>
            <a:r>
              <a:rPr lang="en-US" sz="32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60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</TotalTime>
  <Words>108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Манит сердце мечтою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Манит сердце мечтою </dc:title>
  <dc:creator>user</dc:creator>
  <cp:lastModifiedBy>user</cp:lastModifiedBy>
  <cp:revision>1</cp:revision>
  <dcterms:created xsi:type="dcterms:W3CDTF">2012-09-22T02:18:07Z</dcterms:created>
  <dcterms:modified xsi:type="dcterms:W3CDTF">2012-09-22T02:22:58Z</dcterms:modified>
</cp:coreProperties>
</file>