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9C37-B912-4A2B-B924-9A4157F9A219}" type="datetimeFigureOut">
              <a:rPr lang="en-US" smtClean="0"/>
              <a:pPr/>
              <a:t>5/22/2011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E325-152F-46DF-8A72-9A820DDBA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9C37-B912-4A2B-B924-9A4157F9A219}" type="datetimeFigureOut">
              <a:rPr lang="en-US" smtClean="0"/>
              <a:pPr/>
              <a:t>5/22/2011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E325-152F-46DF-8A72-9A820DDBA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9C37-B912-4A2B-B924-9A4157F9A219}" type="datetimeFigureOut">
              <a:rPr lang="en-US" smtClean="0"/>
              <a:pPr/>
              <a:t>5/22/2011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E325-152F-46DF-8A72-9A820DDBA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9C37-B912-4A2B-B924-9A4157F9A219}" type="datetimeFigureOut">
              <a:rPr lang="en-US" smtClean="0"/>
              <a:pPr/>
              <a:t>5/22/2011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E325-152F-46DF-8A72-9A820DDBA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9C37-B912-4A2B-B924-9A4157F9A219}" type="datetimeFigureOut">
              <a:rPr lang="en-US" smtClean="0"/>
              <a:pPr/>
              <a:t>5/22/2011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E325-152F-46DF-8A72-9A820DDBA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9C37-B912-4A2B-B924-9A4157F9A219}" type="datetimeFigureOut">
              <a:rPr lang="en-US" smtClean="0"/>
              <a:pPr/>
              <a:t>5/22/2011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E325-152F-46DF-8A72-9A820DDBA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9C37-B912-4A2B-B924-9A4157F9A219}" type="datetimeFigureOut">
              <a:rPr lang="en-US" smtClean="0"/>
              <a:pPr/>
              <a:t>5/22/2011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E325-152F-46DF-8A72-9A820DDBA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9C37-B912-4A2B-B924-9A4157F9A219}" type="datetimeFigureOut">
              <a:rPr lang="en-US" smtClean="0"/>
              <a:pPr/>
              <a:t>5/22/2011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E325-152F-46DF-8A72-9A820DDBA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9C37-B912-4A2B-B924-9A4157F9A219}" type="datetimeFigureOut">
              <a:rPr lang="en-US" smtClean="0"/>
              <a:pPr/>
              <a:t>5/22/2011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E325-152F-46DF-8A72-9A820DDBA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9C37-B912-4A2B-B924-9A4157F9A219}" type="datetimeFigureOut">
              <a:rPr lang="en-US" smtClean="0"/>
              <a:pPr/>
              <a:t>5/22/2011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E325-152F-46DF-8A72-9A820DDBA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9C37-B912-4A2B-B924-9A4157F9A219}" type="datetimeFigureOut">
              <a:rPr lang="en-US" smtClean="0"/>
              <a:pPr/>
              <a:t>5/22/2011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E325-152F-46DF-8A72-9A820DDBA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89C37-B912-4A2B-B924-9A4157F9A219}" type="datetimeFigureOut">
              <a:rPr lang="en-US" smtClean="0"/>
              <a:pPr/>
              <a:t>5/22/2011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DE325-152F-46DF-8A72-9A820DDBA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ur church view for 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93"/>
            <a:ext cx="9144000" cy="684201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14400"/>
            <a:ext cx="7924800" cy="4724400"/>
          </a:xfrm>
        </p:spPr>
        <p:txBody>
          <a:bodyPr>
            <a:normAutofit/>
          </a:bodyPr>
          <a:lstStyle/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Ми є церква Христа, </a:t>
            </a:r>
            <a:endParaRPr lang="en-US" dirty="0" smtClean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ми </a:t>
            </a:r>
            <a:r>
              <a:rPr lang="uk-UA" dirty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є церква жива</a:t>
            </a:r>
            <a:endParaRPr lang="en-US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Ми – родина одна в Ісусі</a:t>
            </a:r>
            <a:endParaRPr lang="en-US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І хоч ми ще малі, </a:t>
            </a:r>
            <a:endParaRPr lang="en-US" dirty="0" smtClean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ми </a:t>
            </a:r>
            <a:r>
              <a:rPr lang="uk-UA" dirty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цеглинки живі</a:t>
            </a:r>
            <a:endParaRPr lang="en-US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Ми будуємо храм Ісусу</a:t>
            </a:r>
            <a:endParaRPr lang="en-US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  <a:p>
            <a:pPr algn="l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53400" y="5334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Our church view for 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93"/>
            <a:ext cx="9144000" cy="684201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14400"/>
            <a:ext cx="7924800" cy="4724400"/>
          </a:xfrm>
        </p:spPr>
        <p:txBody>
          <a:bodyPr>
            <a:normAutofit/>
          </a:bodyPr>
          <a:lstStyle/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Ти люби свою церкву, люби,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Ти молися за неї завжди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Приходи сюди, приходи, як додому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890068" y="2026920"/>
            <a:ext cx="19202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01000" y="2590800"/>
            <a:ext cx="652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2p</a:t>
            </a:r>
            <a:endParaRPr lang="en-US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ur church view for 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93"/>
            <a:ext cx="9144000" cy="684201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14400"/>
            <a:ext cx="7924800" cy="4724400"/>
          </a:xfrm>
        </p:spPr>
        <p:txBody>
          <a:bodyPr>
            <a:normAutofit/>
          </a:bodyPr>
          <a:lstStyle/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Ми – левити Христа, </a:t>
            </a:r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наша </a:t>
            </a:r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ціль є одна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Прославляти завжди Ісуса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Хай співають уста, прославляють Творця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В нашій церкві завжди – Ісуса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ur church view for 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93"/>
            <a:ext cx="9144000" cy="684201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14400"/>
            <a:ext cx="7924800" cy="4724400"/>
          </a:xfrm>
        </p:spPr>
        <p:txBody>
          <a:bodyPr>
            <a:normAutofit/>
          </a:bodyPr>
          <a:lstStyle/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Ти люби свою церкву, люби,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Ти молися за неї завжди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Приходи сюди, приходи, як додому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890068" y="2026920"/>
            <a:ext cx="19202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01000" y="2590800"/>
            <a:ext cx="652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2p</a:t>
            </a:r>
            <a:endParaRPr lang="en-US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ur church view for 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93"/>
            <a:ext cx="9144000" cy="684201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14400"/>
            <a:ext cx="7924800" cy="4724400"/>
          </a:xfrm>
        </p:spPr>
        <p:txBody>
          <a:bodyPr>
            <a:normAutofit/>
          </a:bodyPr>
          <a:lstStyle/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Церква – другий наш дім, </a:t>
            </a:r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і </a:t>
            </a:r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живемо ми в нім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Як велика сім</a:t>
            </a: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’</a:t>
            </a:r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я з Ісусом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Адреса відома усім 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У Федерал Вей </a:t>
            </a: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– Божий дім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Ти можеш зустрітися тут з </a:t>
            </a:r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Ісусом</a:t>
            </a:r>
            <a:endParaRPr lang="en-US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			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ur church view for 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93"/>
            <a:ext cx="9144000" cy="684201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14400"/>
            <a:ext cx="7924800" cy="4724400"/>
          </a:xfrm>
        </p:spPr>
        <p:txBody>
          <a:bodyPr>
            <a:normAutofit/>
          </a:bodyPr>
          <a:lstStyle/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Ти люби свою церкву, люби,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Ти молися за неї завжди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uk-UA" dirty="0">
                <a:solidFill>
                  <a:schemeClr val="tx1"/>
                </a:solidFill>
                <a:latin typeface="Arial Black" pitchFamily="34" charset="0"/>
              </a:rPr>
              <a:t>Приходи сюди, приходи, як </a:t>
            </a:r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додому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…</a:t>
            </a:r>
          </a:p>
          <a:p>
            <a:pPr algn="l"/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890068" y="2026920"/>
            <a:ext cx="19202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01000" y="2590800"/>
            <a:ext cx="652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2p</a:t>
            </a:r>
            <a:endParaRPr lang="en-US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</dc:creator>
  <cp:lastModifiedBy>Vic</cp:lastModifiedBy>
  <cp:revision>5</cp:revision>
  <dcterms:created xsi:type="dcterms:W3CDTF">2011-05-22T18:37:36Z</dcterms:created>
  <dcterms:modified xsi:type="dcterms:W3CDTF">2011-05-22T21:54:56Z</dcterms:modified>
</cp:coreProperties>
</file>