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6" r:id="rId3"/>
    <p:sldId id="257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20" autoAdjust="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F1-D23B-4FBC-B22E-60AE55A7A50C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6971-43BA-46ED-8CBD-938864EE1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F1-D23B-4FBC-B22E-60AE55A7A50C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6971-43BA-46ED-8CBD-938864EE1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F1-D23B-4FBC-B22E-60AE55A7A50C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6971-43BA-46ED-8CBD-938864EE1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F1-D23B-4FBC-B22E-60AE55A7A50C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6971-43BA-46ED-8CBD-938864EE1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F1-D23B-4FBC-B22E-60AE55A7A50C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6971-43BA-46ED-8CBD-938864EE1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F1-D23B-4FBC-B22E-60AE55A7A50C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6971-43BA-46ED-8CBD-938864EE1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F1-D23B-4FBC-B22E-60AE55A7A50C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6971-43BA-46ED-8CBD-938864EE1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F1-D23B-4FBC-B22E-60AE55A7A50C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6971-43BA-46ED-8CBD-938864EE1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F1-D23B-4FBC-B22E-60AE55A7A50C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6971-43BA-46ED-8CBD-938864EE1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F1-D23B-4FBC-B22E-60AE55A7A50C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6971-43BA-46ED-8CBD-938864EE1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54F1-D23B-4FBC-B22E-60AE55A7A50C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6971-43BA-46ED-8CBD-938864EE1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7000">
              <a:srgbClr val="FFC000"/>
            </a:gs>
            <a:gs pos="13000">
              <a:srgbClr val="0070C0">
                <a:alpha val="98000"/>
              </a:srgbClr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154F1-D23B-4FBC-B22E-60AE55A7A50C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6971-43BA-46ED-8CBD-938864EE1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8610600" cy="342900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Моя молитва нехай лине</a:t>
            </a:r>
            <a:endParaRPr lang="en-US" sz="40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4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 Тебе наче фіміам</a:t>
            </a:r>
            <a:endParaRPr lang="en-US" sz="40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4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І серце лине беззупинно</a:t>
            </a:r>
            <a:endParaRPr lang="en-US" sz="40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4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чудовий Твій небесний храм.</a:t>
            </a:r>
            <a:endParaRPr lang="en-US" sz="4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05800" y="45720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52400" y="304800"/>
            <a:ext cx="8839200" cy="6019800"/>
          </a:xfrm>
        </p:spPr>
        <p:txBody>
          <a:bodyPr>
            <a:noAutofit/>
          </a:bodyPr>
          <a:lstStyle/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Боже, я молю за Україну</a:t>
            </a:r>
            <a:endParaRPr lang="en-US" sz="3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Боже, молю Тебе за людей</a:t>
            </a:r>
            <a:endParaRPr lang="en-US" sz="3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Ти їх прости, Ти їх Спаси</a:t>
            </a:r>
            <a:endParaRPr lang="en-US" sz="3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І милість Свою нам яви.</a:t>
            </a:r>
            <a:endParaRPr lang="en-US" sz="3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Боже я знаю, що Ти будеш з нами</a:t>
            </a:r>
            <a:endParaRPr lang="en-US" sz="3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В храмі Твоєму під небесами</a:t>
            </a:r>
            <a:endParaRPr lang="en-US" sz="3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Радість і мир Ти дарував,</a:t>
            </a:r>
            <a:endParaRPr lang="en-US" sz="3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Себе за людей віддав</a:t>
            </a:r>
            <a:endParaRPr lang="en-US" sz="3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В Книгу Життя нас записав.</a:t>
            </a:r>
            <a:endParaRPr lang="en-US" sz="3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226552" cy="365760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Своєму Слові Живому</a:t>
            </a:r>
            <a:endParaRPr lang="en-US" sz="40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4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Ти для життя веління дав,</a:t>
            </a:r>
            <a:br>
              <a:rPr lang="uk-UA" sz="4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uk-UA" sz="4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Щоб люди всі молились Тому,</a:t>
            </a:r>
            <a:endParaRPr lang="en-US" sz="40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4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Хто на хресті за них вмирав.</a:t>
            </a:r>
            <a:endParaRPr lang="en-US" sz="4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52400" y="304800"/>
            <a:ext cx="8839200" cy="6019800"/>
          </a:xfrm>
        </p:spPr>
        <p:txBody>
          <a:bodyPr>
            <a:noAutofit/>
          </a:bodyPr>
          <a:lstStyle/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Боже, я молю за Україну</a:t>
            </a:r>
            <a:endParaRPr lang="en-US" sz="3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Боже, молю Тебе за людей</a:t>
            </a:r>
            <a:endParaRPr lang="en-US" sz="3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Ти їх прости, Ти їх Спаси</a:t>
            </a:r>
            <a:endParaRPr lang="en-US" sz="3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І милість Свою нам яви.</a:t>
            </a:r>
            <a:endParaRPr lang="en-US" sz="3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Боже я знаю, що Ти будеш з нами</a:t>
            </a:r>
            <a:endParaRPr lang="en-US" sz="3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В храмі Твоєму під небесами</a:t>
            </a:r>
            <a:endParaRPr lang="en-US" sz="3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Радість і мир Ти дарував,</a:t>
            </a:r>
            <a:endParaRPr lang="en-US" sz="3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Себе за людей віддав</a:t>
            </a:r>
            <a:endParaRPr lang="en-US" sz="34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В Книгу Життя нас </a:t>
            </a:r>
            <a:r>
              <a:rPr lang="uk-UA" sz="3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записав…</a:t>
            </a:r>
            <a:endParaRPr lang="en-US" sz="3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79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Ira Roshchuk</dc:creator>
  <cp:lastModifiedBy>Vic</cp:lastModifiedBy>
  <cp:revision>14</cp:revision>
  <dcterms:created xsi:type="dcterms:W3CDTF">2011-04-23T20:31:05Z</dcterms:created>
  <dcterms:modified xsi:type="dcterms:W3CDTF">2011-05-20T06:49:42Z</dcterms:modified>
</cp:coreProperties>
</file>